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ink/inkAction1.xml" ContentType="application/vnd.ms-office.inkAction+xml"/>
  <Override PartName="/ppt/ink/inkAction2.xml" ContentType="application/vnd.ms-office.inkAction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51" r:id="rId2"/>
    <p:sldId id="321" r:id="rId3"/>
    <p:sldId id="353" r:id="rId4"/>
    <p:sldId id="354" r:id="rId5"/>
    <p:sldId id="287" r:id="rId6"/>
    <p:sldId id="33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MEL" initials="R" lastIdx="1" clrIdx="0">
    <p:extLst>
      <p:ext uri="{19B8F6BF-5375-455C-9EA6-DF929625EA0E}">
        <p15:presenceInfo xmlns:p15="http://schemas.microsoft.com/office/powerpoint/2012/main" userId="ROM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091D5"/>
    <a:srgbClr val="3BB719"/>
    <a:srgbClr val="CC0000"/>
    <a:srgbClr val="74DDF2"/>
    <a:srgbClr val="FFFF97"/>
    <a:srgbClr val="B0FE94"/>
    <a:srgbClr val="90FD69"/>
    <a:srgbClr val="FFFF61"/>
    <a:srgbClr val="B4FACF"/>
    <a:srgbClr val="4DC7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1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280" units="cm"/>
          <inkml:channel name="Y" type="integer" max="1024" units="cm"/>
          <inkml:channel name="T" type="integer" max="2.14748E9" units="dev"/>
        </inkml:traceFormat>
        <inkml:channelProperties>
          <inkml:channelProperty channel="X" name="resolution" value="34.87738" units="1/cm"/>
          <inkml:channelProperty channel="Y" name="resolution" value="44.71616" units="1/cm"/>
          <inkml:channelProperty channel="T" name="resolution" value="1" units="1/dev"/>
        </inkml:channelProperties>
      </inkml:inkSource>
      <inkml:timestamp xml:id="ts0" timeString="2020-10-22T09:16:25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2780">
    <iact:property name="dataType"/>
    <iact:actionData xml:id="d0">
      <inkml:trace xmlns:inkml="http://www.w3.org/2003/InkML" xml:id="stk0" contextRef="#ctx0" brushRef="#br0">5942 9332 0</inkml:trace>
    </iact:actionData>
  </iact:action>
  <iact:action type="add" startTime="53313">
    <iact:property name="dataType"/>
    <iact:actionData xml:id="d1">
      <inkml:trace xmlns:inkml="http://www.w3.org/2003/InkML" xml:id="stk1" contextRef="#ctx0" brushRef="#br0">6595 9303 0,'30'0'113</inkml:trace>
    </iact:actionData>
  </iact:action>
  <iact:action type="add" startTime="53791">
    <iact:property name="dataType"/>
    <iact:actionData xml:id="d2">
      <inkml:trace xmlns:inkml="http://www.w3.org/2003/InkML" xml:id="stk2" contextRef="#ctx0" brushRef="#br0">7100 9243 0,'30'0'99,"0"0"-76</inkml:trace>
    </iact:actionData>
  </iact:action>
  <iact:action type="add" startTime="54311">
    <iact:property name="dataType"/>
    <iact:actionData xml:id="d3">
      <inkml:trace xmlns:inkml="http://www.w3.org/2003/InkML" xml:id="stk3" contextRef="#ctx0" brushRef="#br0">7754 9213 0</inkml:trace>
    </iact:actionData>
  </iact:action>
  <iact:action type="add" startTime="57775">
    <iact:property name="dataType"/>
    <iact:actionData xml:id="d4">
      <inkml:trace xmlns:inkml="http://www.w3.org/2003/InkML" xml:id="stk4" contextRef="#ctx0" brushRef="#br0">2050 5825 0,'30'0'70,"-1"0"-68,1 0 14,0 0 0,-1 0 5,1 0-20,0 0 1,0 0 7,-1 0 3,1 0-7,0 0 4,-1 0-4,31 0 6,-30 0-6,-1 0 7,31 0-5,-31 0-2,1 0 3,0 0 2,29 0 5,-29 0-14,0 0 13,29 0-13,-29 0 9,-1 0-4,1 0 9,0 30-13,0-30 13,-1 0 1</inkml:trace>
    </iact:actionData>
  </iact:action>
  <iact:action type="add" startTime="77671">
    <iact:property name="dataType"/>
    <iact:actionData xml:id="d5">
      <inkml:trace xmlns:inkml="http://www.w3.org/2003/InkML" xml:id="stk5" contextRef="#ctx0" brushRef="#br0">3892 11858 0,'0'30'72,"0"0"-63,0 0 16,0-1 57,29-29-71,1 0-2,0 0 17,0-29-1,-30-1-12,0 0 0,0 0 14,-30 30 24,0 0-27,0 0-1,1 0-9,-1 0 18,30 30-4,0 0-23,0 0 22,0-1 7,30-29 30,-1 0-61,1 0 38,-30-29-29,0-1 7,0 0 14</inkml:trace>
    </iact:actionData>
  </iact:action>
  <iact:action type="add" startTime="80928">
    <iact:property name="dataType"/>
    <iact:actionData xml:id="d6">
      <inkml:trace xmlns:inkml="http://www.w3.org/2003/InkML" xml:id="stk6" contextRef="#ctx0" brushRef="#br0">7605 12750 0,'0'-30'23,"30"30"76,-30 30-11,0 0-66,0-1-6,-30-29 1,30 30-1,-29-30 4,-1 0 6,30-30 6,0 1-14,0-1-4,0 0-3,0 1 38,30 29-13,-1 0 6,-29 29 16,0 1-54,0 0 24,-29-1 24,-1-29-36,30-29 90,0-1-81</inkml:trace>
    </iact:actionData>
  </iact:action>
  <iact:action type="add" startTime="85169">
    <iact:property name="dataType"/>
    <iact:actionData xml:id="d7">
      <inkml:trace xmlns:inkml="http://www.w3.org/2003/InkML" xml:id="stk7" contextRef="#ctx0" brushRef="#br0">21598 7193 0,'29'0'30,"1"0"-22,29 0 5,-29 0-4,59 0-7,-29 0 13,-1 0-14,0 0 13,-29 0-12,0 0 13,29 0-14,-29 0 12,0 0-10,-1 0 15,1 0-2</inkml:trace>
    </iact:actionData>
  </iact:action>
  <iact:action type="add" startTime="90432">
    <iact:property name="dataType"/>
    <iact:actionData xml:id="d8">
      <inkml:trace xmlns:inkml="http://www.w3.org/2003/InkML" xml:id="stk8" contextRef="#ctx0" brushRef="#br0">2228 11888 0,'-30'0'52,"30"30"-22,0 0-25,0-1 19,30-29 26,0 0-33,0 0-12,-1 0 29,-29-29-12,0-1 1,0 0-4,0 0 9,-29 30 0,29-29-22,-30 29 12,0 0-9,0 0 12,1 0-11,29 29 14,0 1 0,0 0-10,0 0 4,29-30 44,-29-30 62</inkml:trace>
    </iact:actionData>
  </iact:action>
  <iact:action type="add" startTime="91595">
    <iact:property name="dataType"/>
    <iact:actionData xml:id="d9">
      <inkml:trace xmlns:inkml="http://www.w3.org/2003/InkML" xml:id="stk9" contextRef="#ctx0" brushRef="#br0">2822 11799 0,'0'30'6,"0"-1"0,0 1 20,0 0 2,30-30 0,0 0-4,-1 0 16,-29-30-24,0 0 0,0 1 5,0-1 1,-29 30-17,-1 0 25,0 0-22,1 0 43,29 30-46,0-1 3,0 1 9,0 0-4,0 0-11,29-30 30,1 0-9,-30-30 2</inkml:trace>
    </iact:actionData>
  </iact:action>
  <iact:action type="add" startTime="96695">
    <iact:property name="dataType"/>
    <iact:actionData xml:id="d10">
      <inkml:trace xmlns:inkml="http://www.w3.org/2003/InkML" xml:id="stk10" contextRef="#ctx0" brushRef="#br0">8407 12809 0,'-29'0'26,"29"30"-12,0 0 17,0 0-14,29-30 31,1 0 12,-30-30-3,0 0-30,0 0 16,-30 30 9,30 30-25,0 0-5,-29-30-5,29 30-16,29-30 74,1 0-40,-30-30-9</inkml:trace>
    </iact:actionData>
  </iact:action>
  <iact:action type="add" startTime="97783">
    <iact:property name="dataType"/>
    <iact:actionData xml:id="d11">
      <inkml:trace xmlns:inkml="http://www.w3.org/2003/InkML" xml:id="stk11" contextRef="#ctx0" brushRef="#br0">8942 12720 0,'0'30'55,"0"0"-38,0-1 9,30-29 30,-30-29 5,0-1-35,-30 30 39,30 30-8</inkml:trace>
    </iact:actionData>
  </iact:action>
  <iact:action type="add" startTime="130529">
    <iact:property name="dataType"/>
    <iact:actionData xml:id="d12">
      <inkml:trace xmlns:inkml="http://www.w3.org/2003/InkML" xml:id="stk12" contextRef="#ctx0" brushRef="#br0">11051 15098 0,'0'0'2,"60"-30"12,-31 30-3,1 0-8,-30-30 8,30 30-4,0 0 7,-30-29 2,29 29-15,1-30 9,0 30 5,-1 0 0,-29-30-5,30 30-5,0 0 11,0 0-8,-1 0 16,1 0-23,0-29 14,29 29-14,-29-30 21,-1 30-19,1 0 16,0 0-14,0 0 6,-1 0-6,1 0 5,29 0 5,-29 0-14,0-30 7,29 30-1,1 0-2,-31 0 3,1 0 9,30 0-16,-31 0 14,31 0 0,-31 0-6,1 0 14,0 0-22,-1 0 13,1 0-13,0 0 14,0 0-14,29 0 13,-29 0-12,-1 0 12,1 0-10,0 0 7,0 0-6,-1 0 1,1 0 2,0 0 5,-1 0-10,1 0 8,0 0-3,-1 0 1,1 0-3,0 0 2,0 0 10,-1 0-17,31 0 5,-31 0 7,1 0-4,0 0 6,0 0-14,-1 0 14,31 30 1,-31-30-1,1 0 0,0 0 0,0 0 12,-30 30-3,29-30 2</inkml:trace>
    </iact:actionData>
  </iact:action>
  <iact:action type="add" startTime="147024">
    <iact:property name="dataType"/>
    <iact:actionData xml:id="d13">
      <inkml:trace xmlns:inkml="http://www.w3.org/2003/InkML" xml:id="stk13" contextRef="#ctx0" brushRef="#br0">8051 18159 0</inkml:trace>
    </iact:actionData>
  </iact:action>
  <iact:action type="add" startTime="147472">
    <iact:property name="dataType"/>
    <iact:actionData xml:id="d14">
      <inkml:trace xmlns:inkml="http://www.w3.org/2003/InkML" xml:id="stk14" contextRef="#ctx0" brushRef="#br0">8645 18278 0,'30'0'22</inkml:trace>
    </iact:actionData>
  </iact:action>
  <iact:action type="add" startTime="155760">
    <iact:property name="dataType"/>
    <iact:actionData xml:id="d15">
      <inkml:trace xmlns:inkml="http://www.w3.org/2003/InkML" xml:id="stk15" contextRef="#ctx0" brushRef="#br0">6803 18248 0,'0'-30'9,"30"30"-1,0 0 23,-1 0 25,-29 30-42,0 0 0,0-1 2,0 1-13,0 0 21,-29-30-4,-1 0-4,0 0 14,30-30 34,0 0-50,0 1 31,30 29 26,0 0-57,-30 29 43,0 1-56,0 0 29,-30-30-15,0 0 0</inkml:trace>
    </iact:actionData>
  </iact:action>
  <iact:action type="add" startTime="158200">
    <iact:property name="dataType"/>
    <iact:actionData xml:id="d16">
      <inkml:trace xmlns:inkml="http://www.w3.org/2003/InkML" xml:id="stk16" contextRef="#ctx0" brushRef="#br0">14735 18724 0,'0'-30'44,"0"0"-23,0 0 9,30 30 69,-30 30-28,0 0-49,0 0-8,-30-1 4,0-29 0,1 0-9,-1 0 12,0 0 5,30-29 21,0-1-32,0 0 0,0 0 16,30 30-13,0 0 37,-1 0-30,-29 30-6,0 0-12,0 0 9,0-1 0,-29-29 16,-1 0 0,30-29 38,0-1-18,30 30-38,-1 0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280" units="cm"/>
          <inkml:channel name="Y" type="integer" max="1024" units="cm"/>
          <inkml:channel name="T" type="integer" max="2.14748E9" units="dev"/>
        </inkml:traceFormat>
        <inkml:channelProperties>
          <inkml:channelProperty channel="X" name="resolution" value="34.87738" units="1/cm"/>
          <inkml:channelProperty channel="Y" name="resolution" value="44.71616" units="1/cm"/>
          <inkml:channelProperty channel="T" name="resolution" value="1" units="1/dev"/>
        </inkml:channelProperties>
      </inkml:inkSource>
      <inkml:timestamp xml:id="ts0" timeString="2020-10-22T09:28:53.8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3275">
    <iact:property name="dataType"/>
    <iact:actionData xml:id="d0">
      <inkml:trace xmlns:inkml="http://www.w3.org/2003/InkML" xml:id="stk0" contextRef="#ctx0" brushRef="#br0">4040 5736 0,'30'0'143,"0"0"-126,-30-29 38,-30 29-20,0 0 29,30 29 6,0 1-36,30-30-16,0 0-15,-1 0 23,-29-30 12,0 1-20,0-1 6,-29 30 25,-1 0-37,0 0 6,30 30-4,0-1-1,0 1 8,30-30 3,0 0-18,-1 0 10,1 0 10,-30-30-1</inkml:trace>
    </iact:actionData>
  </iact:action>
  <iact:action type="add" startTime="34572">
    <iact:property name="dataType"/>
    <iact:actionData xml:id="d1">
      <inkml:trace xmlns:inkml="http://www.w3.org/2003/InkML" xml:id="stk1" contextRef="#ctx0" brushRef="#br0">4694 5707 0,'-30'0'13,"0"0"12,30 29-1,0 1-16,0 0 16,30-30 21,0 0-27,-30-30 6,0 0 3,0 1 5,-30 29 7,30 29-9,0 1-3,30-30 51</inkml:trace>
    </iact:actionData>
  </iact:action>
  <iact:action type="add" startTime="35579">
    <iact:property name="dataType"/>
    <iact:actionData xml:id="d2">
      <inkml:trace xmlns:inkml="http://www.w3.org/2003/InkML" xml:id="stk2" contextRef="#ctx0" brushRef="#br0">5140 5766 0,'0'30'63,"29"-30"-13,1 0-15,-30-30 16,0 0-27,-30 30 49,30 30-32,0 0-17,30-30 32,-30-30-9,0 0-14,-30 30 23,30 30-35,0 0-12</inkml:trace>
    </iact:actionData>
  </iact:action>
  <iact:action type="add" startTime="37651">
    <iact:property name="dataType"/>
    <iact:actionData xml:id="d3">
      <inkml:trace xmlns:inkml="http://www.w3.org/2003/InkML" xml:id="stk3" contextRef="#ctx0" brushRef="#br0">6684 6331 0,'30'0'33,"0"0"-15,-30-30-12,29 30 1,1 0 10,0 0-3,0 0 1,-1 0 1,1 0-1,0 0 0,-1 0-13,1 0 41,0 0-22</inkml:trace>
    </iact:actionData>
  </iact:action>
  <iact:action type="add" startTime="41875">
    <iact:property name="dataType"/>
    <iact:actionData xml:id="d4">
      <inkml:trace xmlns:inkml="http://www.w3.org/2003/InkML" xml:id="stk4" contextRef="#ctx0" brushRef="#br0">18241 5082 0,'0'30'34,"0"0"-21,0 0-1,0 29 0,0-29-9,0-1 10,0 1-11,0 0 5,0 0-1,29-30 77,1 0-75,-30-30 0,59-30 1,-29 1 6,0 29-6,0 1-5,-1-1 4,1 0 2,0 0 6,-1 1-16,1-1 16,0 0-2,-1 1-13,1 29 12,-30-30-10,30 30 5,-30-30 0,30 0 4,-1 30 3,-29-29-9</inkml:trace>
    </iact:actionData>
  </iact:action>
  <iact:action type="add" startTime="59034">
    <iact:property name="dataType"/>
    <iact:actionData xml:id="d5">
      <inkml:trace xmlns:inkml="http://www.w3.org/2003/InkML" xml:id="stk5" contextRef="#ctx0" brushRef="#br0">3030 7965 0,'0'0'1,"0"-30"9,30 30-5,0-29 3,-1-1 0,1 30 2,0 0-5,-30-30 6,30 30-4,-1 0 16,-29-29-20,30 29 9,0 0-11,-30-30 15,29 30-15,1-30 5,0 30 18,-1 0-23,-29-30 13,30 30-13,0 0 17,0 0-4,-1 0-1,-29-29-10,30 29 10,0 0 2,-1 0-10,1 0 5,0 0-2,0 0 6,-1 0-6,1 0 8,29 0 0,-29 0 0,0 0-15,29 0 14,-29 0 1,0 0-2,-1 0-13,1 0 17,0 0-6,-1 0-9,1 0 9,0 0-7,0 0 6,-1 0-6,1 0 6,0 0-6,-1 0 5,1 0 6,0 0-11,0 0 28,-1 0 7</inkml:trace>
    </iact:actionData>
  </iact:action>
  <iact:action type="add" startTime="66988">
    <iact:property name="dataType"/>
    <iact:actionData xml:id="d6">
      <inkml:trace xmlns:inkml="http://www.w3.org/2003/InkML" xml:id="stk6" contextRef="#ctx0" brushRef="#br0">4367 9332 0,'-30'0'9,"1"0"21,29 30-22,0 0 23,0-1-23,29-29 72,1 0-46,0 0-17,-30-29 20,0-1-22,0 0 3,0 1 30,-30 29-24,0 0 1,1 0-3,29 29-4,0 1-3,0 0 1,0-1 0,29-29 57,1 0-41,-30-29-26,0-1 10,-30 30 74,1 0-60</inkml:trace>
    </iact:actionData>
  </iact:action>
  <iact:action type="add" startTime="81347">
    <iact:property name="dataType"/>
    <iact:actionData xml:id="d7">
      <inkml:trace xmlns:inkml="http://www.w3.org/2003/InkML" xml:id="stk7" contextRef="#ctx0" brushRef="#br0">21568 8411 0,'0'30'95,"0"-1"-78,0 1-8,0 0 5,0 0 12,0-1 15,0 1-4,30-30 85,-1 0-113,1-30-1,0 1-3,-1 29 4,1-60-2,0 30 4,-1 1-3,1-1-3,-30 0 3,30 30 2,-30-29-4,30 29 2,-1-30 0,1 0 24,0 30-7,-30-30-10,29 30-2,1 0-11,-30-29 16,30 29-3,0 0 28,-30-30-20,29 30-17,-29-30 11</inkml:trace>
    </iact:actionData>
  </iact:action>
  <iact:action type="add" startTime="99371">
    <iact:property name="dataType"/>
    <iact:actionData xml:id="d8">
      <inkml:trace xmlns:inkml="http://www.w3.org/2003/InkML" xml:id="stk8" contextRef="#ctx0" brushRef="#br0">4278 12809 0</inkml:trace>
    </iact:actionData>
  </iact:action>
  <iact:action type="add" startTime="112635">
    <iact:property name="dataType"/>
    <iact:actionData xml:id="d9">
      <inkml:trace xmlns:inkml="http://www.w3.org/2003/InkML" xml:id="stk9" contextRef="#ctx0" brushRef="#br0">3090 11442 0,'29'-29'21,"1"-1"-7,30 30 0,-60-30-6,29 0 0,1 30-2,0-29 4,-1 29 6,-29-30-3,30 30-12,0 0 15,-1 0-15,1-30 13,0 30-13,0 0 14,-30-29-14,29 29 14,1 0 0,0 0 0,-1 0-10,1 0 5,0 0 6,0 0-13,-1-30 9,1 30 4,0 0-9,-1 0 1,1 0 1,29 0 7,-29 0-3,0 0-6,0 0 11,-1 0-17,31-30 13,-31 30 2,1 0 2,0 0-3,0 0-3,-1 0-8,31 0 12,-31 0 0,1 0-6,0 0 3,0 0-5,-1 0 12,1 0 0,0 0-2,-1 0-4,1 0 2,0 0 8,-1 0 16,1 0 3</inkml:trace>
    </iact:actionData>
  </iact:action>
  <iact:action type="add" startTime="114042">
    <iact:property name="dataType"/>
    <iact:actionData xml:id="d10">
      <inkml:trace xmlns:inkml="http://www.w3.org/2003/InkML" xml:id="stk10" contextRef="#ctx0" brushRef="#br0">6714 10967 0,'30'0'88,"-1"0"-71,-29-30-7,30 30-3,0 0 1,0-30 8,-1 30-10,1 0 13,0 0-14,-1-29 4,1 29 8,0 0-9,0 0 12,-1-30-3,1 30-8,0 0 1,-1-30 0,1 30 5,0 0 2,-1 0-12,1 0 9,0 0 7,0 0 0,-1 0-19,1 0 12,-30-29 1,30 29-13,-1 0 11,1 0 3,0 0-2,0 0-3,-1 0 10,1 0-17,0 0 10,-1 0 3,1 0 9,0 0-10,-1 0 23,1 0 1,0 0 47,0 0-35</inkml:trace>
    </iact:actionData>
  </iact:action>
  <iact:action type="add" startTime="124010">
    <iact:property name="dataType"/>
    <iact:actionData xml:id="d11">
      <inkml:trace xmlns:inkml="http://www.w3.org/2003/InkML" xml:id="stk11" contextRef="#ctx0" brushRef="#br0">4753 12780 0,'30'0'35,"0"-30"-29,-1 30 9,1 0 8,0 0 19,0 0-27,-30 30 10,0-1-15,0 1 3,0 0 12,0 0-11,-30-1-13,0-29 23,0 0 16,1 0-7,29-29-26,-30 29 19,30-30-18,0 0 40,30 30-17,-30-30-18,29 30-11,1 0 47,-30 30 17,0 0-50,0 0 5,0-1 4,-30-29-1,30-29 23,0-1-23,0 0-3,0 0 7,0 1-20,30 29 49,-30 29-34,0 1 2,0 0-3</inkml:trace>
    </iact:actionData>
  </iact:action>
  <iact:action type="add" startTime="129154">
    <iact:property name="dataType"/>
    <iact:actionData xml:id="d12">
      <inkml:trace xmlns:inkml="http://www.w3.org/2003/InkML" xml:id="stk12" contextRef="#ctx0" brushRef="#br0">4129 12839 0,'0'30'10,"-29"-30"1,29 30 3,0-1 9,0 1-7,0 0 7,29-30 34,1 0-50,0 0 25,-30-30 16,30 30-41,-30-30 19,0 1-3,-30 29 34,0 0-34,0 0-6,1 0 13,29 29 2,0 1-9,0 0 21,29-30 11</inkml:trace>
    </iact:actionData>
  </iact:action>
  <iact:action type="add" startTime="138212">
    <iact:property name="dataType"/>
    <iact:actionData xml:id="d13">
      <inkml:trace xmlns:inkml="http://www.w3.org/2003/InkML" xml:id="stk13" contextRef="#ctx0" brushRef="#br0">22845 11799 0,'0'30'40,"0"-1"-21,30 1-16,-30 0 8,0 0-3,0-1 8,0 1-9,0 0 7,0-1 2,0 1 33,30 0 32,-1-30-56,1 0-19,0 0 11,-30-30-11,29 30 10,-29-59-14,60 29 4,-30 0 3,-30-29 4,29 29-12,-29 0 15,30 30-13,0-29 8,-1-1 5,1 0-5,-30 1-3,30 29 4,0 0-8,-30-30 7,29 30 4,-29-30-7,30 30 6,-30-30 11,30 30-10,-30-29-14,29 29 14,-29-30 10,30 30-5,-30-30-1,30 30-1</inkml:trace>
    </iact:actionData>
  </iact:action>
  <iact:action type="add" startTime="149051">
    <iact:property name="dataType"/>
    <iact:actionData xml:id="d14">
      <inkml:trace xmlns:inkml="http://www.w3.org/2003/InkML" xml:id="stk14" contextRef="#ctx0" brushRef="#br0">4278 16732 0,'0'30'50,"0"0"-29,0 0 14,30-30-16,-1 0-2,1 0 9,0 0-3,-30-30-12,30 0 10,-30 0-5,0 1 9,0-1-9,-30 30-15,0-30 22,0 30-2,1 0 6,-1 0-7,30 30-15,0 0 1,0-1 10,30-29 49,-1 0-18,1 0 170</inkml:trace>
    </iact:actionData>
  </iact:action>
  <iact:action type="add" startTime="150204">
    <iact:property name="dataType"/>
    <iact:actionData xml:id="d15">
      <inkml:trace xmlns:inkml="http://www.w3.org/2003/InkML" xml:id="stk15" contextRef="#ctx0" brushRef="#br0">4902 16703 0,'0'29'74,"0"1"-61,0 0 2,30-30 25,-1 0-25,1 0 2,0 0-3,-1-30 6,1 0-5,-30 1-8,0-1 12,0 0-3,-30 30 5,1 0-1,-1 0-5,0 0-2,1 0-4,29 30 7,0 0-1,0-1-1,0 1 20,29-30 24,-29-30-20,0 1-4,0 58 112</inkml:trace>
    </iact:actionData>
  </iact:action>
  <iact:action type="add" startTime="155156">
    <iact:property name="dataType"/>
    <iact:actionData xml:id="d16">
      <inkml:trace xmlns:inkml="http://www.w3.org/2003/InkML" xml:id="stk16" contextRef="#ctx0" brushRef="#br0">7665 17594 0,'0'30'70,"0"0"-37,-30-30 67,30-30-65,0 0 16,30 30 5,-1 0-40,-29 30 13,0 0-13,0-1 9,-29-29-18,-1 0 26,30-29 57,30 29-85,-1 0 7</inkml:trace>
    </iact:actionData>
  </iact:action>
  <iact:action type="add" startTime="156275">
    <iact:property name="dataType"/>
    <iact:actionData xml:id="d17">
      <inkml:trace xmlns:inkml="http://www.w3.org/2003/InkML" xml:id="stk17" contextRef="#ctx0" brushRef="#br0">8199 17594 0,'0'30'67,"0"0"-54,-29-30 3,-1 0 25,30-30-19,0 0 3,30 30 41,-1 0 132</inkml:trace>
    </iact:actionData>
  </iact:action>
  <iact:action type="add" startTime="162452">
    <iact:property name="dataType"/>
    <iact:actionData xml:id="d18">
      <inkml:trace xmlns:inkml="http://www.w3.org/2003/InkML" xml:id="stk18" contextRef="#ctx0" brushRef="#br0">23172 15662 0,'0'30'14,"0"0"-4,0 0 5,0 29 5,-30-29-17,30 0 10,0-1-10,0 1 9,0 0-7,0-1 2,0 1 12,0 0-14,0 0 43,30-30-28,0 0-15,-1 0 12,1-30-3,0 0-13,0 0 6,-1-29 3,31 29 3,-31 1-12,31-1 13,-60 0-13,59 0 14,-59 1-12,30 29 9,-30-30-7,30 30 5,-30-30-6,29 30 13,-29-30-7,30 30-5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6.png>
</file>

<file path=ppt/media/image37.png>
</file>

<file path=ppt/media/image4.png>
</file>

<file path=ppt/media/image5.gif>
</file>

<file path=ppt/media/image6.png>
</file>

<file path=ppt/media/image7.png>
</file>

<file path=ppt/media/image8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7334" y="609600"/>
            <a:ext cx="8596668" cy="182148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s-ES" dirty="0"/>
              <a:t>ÁREA O CURSO:</a:t>
            </a:r>
            <a:br>
              <a:rPr lang="es-ES" dirty="0"/>
            </a:br>
            <a:r>
              <a:rPr lang="es-ES" dirty="0"/>
              <a:t>GRADO:</a:t>
            </a:r>
            <a:br>
              <a:rPr lang="es-ES" dirty="0"/>
            </a:br>
            <a:r>
              <a:rPr lang="es-ES" dirty="0"/>
              <a:t>UNIDAD: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  <p:sp>
        <p:nvSpPr>
          <p:cNvPr id="8" name="Rectángulo 7"/>
          <p:cNvSpPr/>
          <p:nvPr userDrawn="1"/>
        </p:nvSpPr>
        <p:spPr>
          <a:xfrm>
            <a:off x="677334" y="2722275"/>
            <a:ext cx="10121617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22225">
                  <a:solidFill>
                    <a:srgbClr val="00B050"/>
                  </a:solidFill>
                  <a:prstDash val="solid"/>
                </a:ln>
                <a:solidFill>
                  <a:srgbClr val="00B050"/>
                </a:solidFill>
                <a:effectLst/>
              </a:rPr>
              <a:t>AQUÍ</a:t>
            </a:r>
            <a:r>
              <a:rPr lang="es-ES" sz="5400" b="1" cap="none" spc="0" baseline="0" dirty="0">
                <a:ln w="22225">
                  <a:solidFill>
                    <a:srgbClr val="00B050"/>
                  </a:solidFill>
                  <a:prstDash val="solid"/>
                </a:ln>
                <a:solidFill>
                  <a:srgbClr val="00B050"/>
                </a:solidFill>
                <a:effectLst/>
              </a:rPr>
              <a:t> COLOCAR EN GRANDE EL </a:t>
            </a:r>
          </a:p>
          <a:p>
            <a:pPr algn="ctr"/>
            <a:r>
              <a:rPr lang="es-ES" sz="5400" b="1" cap="none" spc="0" baseline="0" dirty="0">
                <a:ln w="22225">
                  <a:solidFill>
                    <a:srgbClr val="00B050"/>
                  </a:solidFill>
                  <a:prstDash val="solid"/>
                </a:ln>
                <a:solidFill>
                  <a:srgbClr val="00B050"/>
                </a:solidFill>
                <a:effectLst/>
              </a:rPr>
              <a:t>NOMBRE DEL </a:t>
            </a:r>
          </a:p>
          <a:p>
            <a:pPr algn="ctr"/>
            <a:r>
              <a:rPr lang="es-ES" sz="5400" b="1" cap="none" spc="0" baseline="0" dirty="0">
                <a:ln w="22225">
                  <a:solidFill>
                    <a:srgbClr val="00B050"/>
                  </a:solidFill>
                  <a:prstDash val="solid"/>
                </a:ln>
                <a:solidFill>
                  <a:srgbClr val="00B050"/>
                </a:solidFill>
                <a:effectLst/>
              </a:rPr>
              <a:t>TEMA O SUBTEMA</a:t>
            </a:r>
            <a:endParaRPr lang="es-ES" sz="5400" b="1" cap="none" spc="0" dirty="0">
              <a:ln w="22225">
                <a:solidFill>
                  <a:srgbClr val="00B050"/>
                </a:solidFill>
                <a:prstDash val="solid"/>
              </a:ln>
              <a:solidFill>
                <a:srgbClr val="00B050"/>
              </a:solidFill>
              <a:effectLst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18" name="Imagen 17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00" y="5084100"/>
            <a:ext cx="2868174" cy="170993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49" r:id="rId2"/>
    <p:sldLayoutId id="2147483666" r:id="rId3"/>
    <p:sldLayoutId id="2147483653" r:id="rId4"/>
    <p:sldLayoutId id="2147483654" r:id="rId5"/>
    <p:sldLayoutId id="2147483655" r:id="rId6"/>
    <p:sldLayoutId id="2147483667" r:id="rId7"/>
    <p:sldLayoutId id="2147483657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8" r:id="rId14"/>
    <p:sldLayoutId id="2147483659" r:id="rId15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5.gi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14.png"/><Relationship Id="rId7" Type="http://schemas.openxmlformats.org/officeDocument/2006/relationships/image" Target="../media/image22.png"/><Relationship Id="rId12" Type="http://schemas.microsoft.com/office/2011/relationships/inkAction" Target="../ink/inkAction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21.png"/><Relationship Id="rId11" Type="http://schemas.openxmlformats.org/officeDocument/2006/relationships/image" Target="../media/image8.gif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9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7" Type="http://schemas.openxmlformats.org/officeDocument/2006/relationships/image" Target="../media/image30.png"/><Relationship Id="rId12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7.png"/><Relationship Id="rId1" Type="http://schemas.openxmlformats.org/officeDocument/2006/relationships/tags" Target="../tags/tag5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microsoft.com/office/2011/relationships/inkAction" Target="../ink/inkAction2.xml"/><Relationship Id="rId10" Type="http://schemas.openxmlformats.org/officeDocument/2006/relationships/image" Target="../media/image33.png"/><Relationship Id="rId9" Type="http://schemas.openxmlformats.org/officeDocument/2006/relationships/image" Target="../media/image32.png"/><Relationship Id="rId14" Type="http://schemas.openxmlformats.org/officeDocument/2006/relationships/image" Target="../media/image3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72758" y="3962399"/>
            <a:ext cx="7327094" cy="1807447"/>
          </a:xfrm>
          <a:blipFill>
            <a:blip r:embed="rId3"/>
            <a:tile tx="0" ty="0" sx="100000" sy="100000" flip="none" algn="tl"/>
          </a:blipFill>
          <a:ln>
            <a:solidFill>
              <a:srgbClr val="7030A0"/>
            </a:solidFill>
            <a:prstDash val="sysDash"/>
          </a:ln>
        </p:spPr>
        <p:txBody>
          <a:bodyPr/>
          <a:lstStyle/>
          <a:p>
            <a:pPr algn="ctr"/>
            <a:r>
              <a:rPr lang="es-PE" dirty="0">
                <a:solidFill>
                  <a:srgbClr val="FF0000"/>
                </a:solidFill>
                <a:latin typeface="Comic Sans MS" panose="030F0702030302020204" pitchFamily="66" charset="0"/>
              </a:rPr>
              <a:t>FRACCIÓN GENERATRIZ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998481" y="323675"/>
            <a:ext cx="8404402" cy="2809269"/>
          </a:xfrm>
          <a:prstGeom prst="rect">
            <a:avLst/>
          </a:prstGeom>
          <a:ln w="38100">
            <a:solidFill>
              <a:srgbClr val="002060"/>
            </a:solidFill>
            <a:prstDash val="lgDashDotDot"/>
          </a:ln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s-PE" sz="4200" dirty="0">
                <a:solidFill>
                  <a:srgbClr val="002060"/>
                </a:solidFill>
                <a:latin typeface="Comic Sans MS" panose="030F0702030302020204" pitchFamily="66" charset="0"/>
              </a:rPr>
              <a:t>ÁREA</a:t>
            </a:r>
            <a:r>
              <a:rPr lang="es-PE" sz="4200" dirty="0">
                <a:latin typeface="Comic Sans MS" panose="030F0702030302020204" pitchFamily="66" charset="0"/>
              </a:rPr>
              <a:t> </a:t>
            </a:r>
            <a:r>
              <a:rPr lang="es-PE" sz="4200" dirty="0">
                <a:solidFill>
                  <a:srgbClr val="002060"/>
                </a:solidFill>
                <a:latin typeface="Comic Sans MS" panose="030F0702030302020204" pitchFamily="66" charset="0"/>
              </a:rPr>
              <a:t>O</a:t>
            </a:r>
            <a:r>
              <a:rPr lang="es-PE" sz="4200" dirty="0">
                <a:latin typeface="Comic Sans MS" panose="030F0702030302020204" pitchFamily="66" charset="0"/>
              </a:rPr>
              <a:t> </a:t>
            </a:r>
            <a:r>
              <a:rPr lang="es-PE" sz="4200" dirty="0">
                <a:solidFill>
                  <a:srgbClr val="002060"/>
                </a:solidFill>
                <a:latin typeface="Comic Sans MS" panose="030F0702030302020204" pitchFamily="66" charset="0"/>
              </a:rPr>
              <a:t>CURSO</a:t>
            </a:r>
            <a:r>
              <a:rPr lang="es-PE" sz="4200" dirty="0">
                <a:latin typeface="Comic Sans MS" panose="030F0702030302020204" pitchFamily="66" charset="0"/>
              </a:rPr>
              <a:t>: </a:t>
            </a:r>
            <a:r>
              <a:rPr lang="es-PE" sz="4200" dirty="0">
                <a:solidFill>
                  <a:srgbClr val="FF0000"/>
                </a:solidFill>
                <a:latin typeface="Comic Sans MS" panose="030F0702030302020204" pitchFamily="66" charset="0"/>
              </a:rPr>
              <a:t>ARITMÉTICA</a:t>
            </a:r>
            <a:br>
              <a:rPr lang="es-PE" sz="42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s-PE" sz="4200" dirty="0">
                <a:solidFill>
                  <a:srgbClr val="002060"/>
                </a:solidFill>
                <a:latin typeface="Comic Sans MS" panose="030F0702030302020204" pitchFamily="66" charset="0"/>
              </a:rPr>
              <a:t>GRADO</a:t>
            </a:r>
            <a:r>
              <a:rPr lang="es-PE" sz="4200" dirty="0">
                <a:latin typeface="Comic Sans MS" panose="030F0702030302020204" pitchFamily="66" charset="0"/>
              </a:rPr>
              <a:t>: </a:t>
            </a:r>
            <a:r>
              <a:rPr lang="es-PE" sz="4200" dirty="0">
                <a:solidFill>
                  <a:srgbClr val="FF0000"/>
                </a:solidFill>
                <a:latin typeface="Comic Sans MS" panose="030F0702030302020204" pitchFamily="66" charset="0"/>
                <a:ea typeface="+mn-ea"/>
                <a:cs typeface="+mn-cs"/>
              </a:rPr>
              <a:t>5 T</a:t>
            </a:r>
            <a:r>
              <a:rPr lang="es-PE" sz="4200" dirty="0">
                <a:solidFill>
                  <a:srgbClr val="FF0000"/>
                </a:solidFill>
                <a:latin typeface="Comic Sans MS" panose="030F0702030302020204" pitchFamily="66" charset="0"/>
              </a:rPr>
              <a:t>O</a:t>
            </a:r>
            <a:r>
              <a:rPr lang="es-PE" sz="4200" dirty="0">
                <a:latin typeface="Comic Sans MS" panose="030F0702030302020204" pitchFamily="66" charset="0"/>
              </a:rPr>
              <a:t/>
            </a:r>
            <a:br>
              <a:rPr lang="es-PE" sz="4200" dirty="0">
                <a:latin typeface="Comic Sans MS" panose="030F0702030302020204" pitchFamily="66" charset="0"/>
              </a:rPr>
            </a:br>
            <a:r>
              <a:rPr lang="es-PE" sz="4200" dirty="0">
                <a:solidFill>
                  <a:srgbClr val="002060"/>
                </a:solidFill>
                <a:latin typeface="Comic Sans MS" panose="030F0702030302020204" pitchFamily="66" charset="0"/>
              </a:rPr>
              <a:t>N°</a:t>
            </a:r>
            <a:r>
              <a:rPr lang="es-PE" sz="4200" dirty="0">
                <a:latin typeface="Comic Sans MS" panose="030F0702030302020204" pitchFamily="66" charset="0"/>
              </a:rPr>
              <a:t> </a:t>
            </a:r>
            <a:r>
              <a:rPr lang="es-PE" sz="4200" dirty="0">
                <a:solidFill>
                  <a:srgbClr val="002060"/>
                </a:solidFill>
                <a:latin typeface="Comic Sans MS" panose="030F0702030302020204" pitchFamily="66" charset="0"/>
              </a:rPr>
              <a:t>DE</a:t>
            </a:r>
            <a:r>
              <a:rPr lang="es-PE" sz="4200" dirty="0">
                <a:latin typeface="Comic Sans MS" panose="030F0702030302020204" pitchFamily="66" charset="0"/>
              </a:rPr>
              <a:t> </a:t>
            </a:r>
            <a:r>
              <a:rPr lang="es-PE" sz="4200" dirty="0">
                <a:solidFill>
                  <a:srgbClr val="002060"/>
                </a:solidFill>
                <a:latin typeface="Comic Sans MS" panose="030F0702030302020204" pitchFamily="66" charset="0"/>
              </a:rPr>
              <a:t>UNIDAD</a:t>
            </a:r>
            <a:r>
              <a:rPr lang="es-PE" sz="4200" dirty="0">
                <a:latin typeface="Comic Sans MS" panose="030F0702030302020204" pitchFamily="66" charset="0"/>
              </a:rPr>
              <a:t>: </a:t>
            </a:r>
            <a:r>
              <a:rPr lang="es-PE" sz="4200" dirty="0">
                <a:solidFill>
                  <a:srgbClr val="FF0000"/>
                </a:solidFill>
                <a:latin typeface="Comic Sans MS" panose="030F0702030302020204" pitchFamily="66" charset="0"/>
              </a:rPr>
              <a:t>7</a:t>
            </a:r>
          </a:p>
          <a:p>
            <a:pPr algn="l"/>
            <a:r>
              <a:rPr lang="es-PE" sz="4200" dirty="0">
                <a:solidFill>
                  <a:srgbClr val="002060"/>
                </a:solidFill>
                <a:latin typeface="Comic Sans MS" panose="030F0702030302020204" pitchFamily="66" charset="0"/>
              </a:rPr>
              <a:t>SEMANA</a:t>
            </a:r>
            <a:r>
              <a:rPr lang="es-PE" sz="4200" dirty="0">
                <a:solidFill>
                  <a:srgbClr val="FF0000"/>
                </a:solidFill>
                <a:latin typeface="Comic Sans MS" panose="030F0702030302020204" pitchFamily="66" charset="0"/>
              </a:rPr>
              <a:t>: 2 					</a:t>
            </a:r>
            <a:r>
              <a:rPr lang="es-PE" sz="4200" dirty="0">
                <a:solidFill>
                  <a:srgbClr val="002060"/>
                </a:solidFill>
                <a:latin typeface="Comic Sans MS" panose="030F0702030302020204" pitchFamily="66" charset="0"/>
              </a:rPr>
              <a:t>TEMA</a:t>
            </a:r>
            <a:r>
              <a:rPr lang="es-PE" sz="4200" dirty="0">
                <a:solidFill>
                  <a:srgbClr val="FF0000"/>
                </a:solidFill>
                <a:latin typeface="Comic Sans MS" panose="030F0702030302020204" pitchFamily="66" charset="0"/>
              </a:rPr>
              <a:t>: 1 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05" y="3287864"/>
            <a:ext cx="1487553" cy="263979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3131" y="848139"/>
            <a:ext cx="1579001" cy="190821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10061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442">
        <p:fade/>
      </p:transition>
    </mc:Choice>
    <mc:Fallback xmlns="">
      <p:transition spd="med" advTm="214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DD13D1D5-6194-4853-9113-974C56EE38DD}"/>
              </a:ext>
            </a:extLst>
          </p:cNvPr>
          <p:cNvSpPr txBox="1"/>
          <p:nvPr/>
        </p:nvSpPr>
        <p:spPr>
          <a:xfrm>
            <a:off x="682812" y="869613"/>
            <a:ext cx="109757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C00000"/>
                </a:solidFill>
              </a:rPr>
              <a:t>CONVERTIR UN NÚMERO DECIMAL EXACTO A FRACCIÓN: </a:t>
            </a:r>
          </a:p>
          <a:p>
            <a:r>
              <a:rPr lang="es-ES" sz="2800" dirty="0"/>
              <a:t>SE ESCRIBE COMO NUMERADOR EL NÚMERO DECIMAL SIN LA COMA, Y COMO DENOMINADOR LA UNIDAD SEGUIDA DE CEROS COMO CIFRAS DECIMALES TENGA EL NÚMERO.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ángulo 5">
                <a:extLst>
                  <a:ext uri="{FF2B5EF4-FFF2-40B4-BE49-F238E27FC236}">
                    <a16:creationId xmlns:a16="http://schemas.microsoft.com/office/drawing/2014/main" xmlns="" id="{FCC8E157-BC23-49DA-87FA-ABBBF60C8A9A}"/>
                  </a:ext>
                </a:extLst>
              </p:cNvPr>
              <p:cNvSpPr/>
              <p:nvPr/>
            </p:nvSpPr>
            <p:spPr>
              <a:xfrm>
                <a:off x="1385258" y="3217756"/>
                <a:ext cx="1349213" cy="11407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PE" sz="36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6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256</m:t>
                          </m:r>
                        </m:num>
                        <m:den>
                          <m:r>
                            <a:rPr lang="es-ES" sz="36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1</m:t>
                          </m:r>
                          <m:r>
                            <a:rPr lang="es-ES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00</m:t>
                          </m:r>
                        </m:den>
                      </m:f>
                    </m:oMath>
                  </m:oMathPara>
                </a14:m>
                <a:endParaRPr lang="es-PE" dirty="0"/>
              </a:p>
            </p:txBody>
          </p:sp>
        </mc:Choice>
        <mc:Fallback xmlns="">
          <p:sp>
            <p:nvSpPr>
              <p:cNvPr id="6" name="Rectángulo 5">
                <a:extLst>
                  <a:ext uri="{FF2B5EF4-FFF2-40B4-BE49-F238E27FC236}">
                    <a16:creationId xmlns:a16="http://schemas.microsoft.com/office/drawing/2014/main" id="{FCC8E157-BC23-49DA-87FA-ABBBF60C8A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5258" y="3217756"/>
                <a:ext cx="1349213" cy="114076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uadroTexto 6">
            <a:extLst>
              <a:ext uri="{FF2B5EF4-FFF2-40B4-BE49-F238E27FC236}">
                <a16:creationId xmlns:a16="http://schemas.microsoft.com/office/drawing/2014/main" xmlns="" id="{2C10D419-BE33-46A5-B5EF-39C0EEE890FB}"/>
              </a:ext>
            </a:extLst>
          </p:cNvPr>
          <p:cNvSpPr txBox="1"/>
          <p:nvPr/>
        </p:nvSpPr>
        <p:spPr>
          <a:xfrm>
            <a:off x="682812" y="2685495"/>
            <a:ext cx="19176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FF0000"/>
                </a:solidFill>
              </a:rPr>
              <a:t>EJEMPLO:</a:t>
            </a:r>
            <a:endParaRPr lang="es-ES" sz="2800" dirty="0"/>
          </a:p>
        </p:txBody>
      </p:sp>
      <p:sp>
        <p:nvSpPr>
          <p:cNvPr id="9" name="Rectángulo 8"/>
          <p:cNvSpPr/>
          <p:nvPr/>
        </p:nvSpPr>
        <p:spPr>
          <a:xfrm>
            <a:off x="3086453" y="52786"/>
            <a:ext cx="5786204" cy="784702"/>
          </a:xfrm>
          <a:prstGeom prst="rect">
            <a:avLst/>
          </a:prstGeom>
          <a:solidFill>
            <a:srgbClr val="FFFF97"/>
          </a:solidFill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2505075" algn="l"/>
              </a:tabLst>
            </a:pPr>
            <a:r>
              <a:rPr lang="es-PE" sz="4400" b="1" dirty="0">
                <a:solidFill>
                  <a:srgbClr val="7030A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FRACCIÓN GENERATRIZ</a:t>
            </a:r>
            <a:endParaRPr lang="es-PE" sz="1200" b="1" dirty="0">
              <a:solidFill>
                <a:srgbClr val="7030A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8743" y="4993281"/>
            <a:ext cx="1874193" cy="1517179"/>
          </a:xfrm>
          <a:prstGeom prst="rect">
            <a:avLst/>
          </a:prstGeom>
        </p:spPr>
      </p:pic>
      <p:cxnSp>
        <p:nvCxnSpPr>
          <p:cNvPr id="4" name="Conector recto 3"/>
          <p:cNvCxnSpPr>
            <a:cxnSpLocks/>
          </p:cNvCxnSpPr>
          <p:nvPr/>
        </p:nvCxnSpPr>
        <p:spPr>
          <a:xfrm>
            <a:off x="3803573" y="1716754"/>
            <a:ext cx="1811546" cy="0"/>
          </a:xfrm>
          <a:prstGeom prst="line">
            <a:avLst/>
          </a:prstGeom>
          <a:ln w="76200" cmpd="thickThin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>
            <a:cxnSpLocks/>
          </p:cNvCxnSpPr>
          <p:nvPr/>
        </p:nvCxnSpPr>
        <p:spPr>
          <a:xfrm>
            <a:off x="1915809" y="2162275"/>
            <a:ext cx="2173591" cy="0"/>
          </a:xfrm>
          <a:prstGeom prst="line">
            <a:avLst/>
          </a:prstGeom>
          <a:ln w="76200" cmpd="thickThin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>
            <a:extLst>
              <a:ext uri="{FF2B5EF4-FFF2-40B4-BE49-F238E27FC236}">
                <a16:creationId xmlns:a16="http://schemas.microsoft.com/office/drawing/2014/main" xmlns="" id="{44BF4BC5-B2AD-47B6-92ED-A9BC161C650C}"/>
              </a:ext>
            </a:extLst>
          </p:cNvPr>
          <p:cNvSpPr/>
          <p:nvPr/>
        </p:nvSpPr>
        <p:spPr>
          <a:xfrm>
            <a:off x="292769" y="3464972"/>
            <a:ext cx="1494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3600" dirty="0">
                <a:solidFill>
                  <a:srgbClr val="0070C0"/>
                </a:solidFill>
              </a:rPr>
              <a:t>2</a:t>
            </a:r>
            <a:r>
              <a:rPr lang="es-PE" sz="3600" dirty="0">
                <a:solidFill>
                  <a:srgbClr val="C00000"/>
                </a:solidFill>
              </a:rPr>
              <a:t>,</a:t>
            </a:r>
            <a:r>
              <a:rPr lang="es-PE" sz="3600" dirty="0">
                <a:solidFill>
                  <a:srgbClr val="0070C0"/>
                </a:solidFill>
              </a:rPr>
              <a:t>56</a:t>
            </a:r>
            <a:r>
              <a:rPr lang="es-PE" sz="3600" dirty="0"/>
              <a:t> </a:t>
            </a:r>
            <a:r>
              <a:rPr lang="es-PE" sz="3600" dirty="0">
                <a:solidFill>
                  <a:srgbClr val="C00000"/>
                </a:solidFill>
              </a:rPr>
              <a:t>=</a:t>
            </a:r>
            <a:endParaRPr lang="es-PE" dirty="0"/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xmlns="" id="{85ED719D-B6AE-42A3-9147-844482682D3E}"/>
              </a:ext>
            </a:extLst>
          </p:cNvPr>
          <p:cNvCxnSpPr>
            <a:cxnSpLocks/>
          </p:cNvCxnSpPr>
          <p:nvPr/>
        </p:nvCxnSpPr>
        <p:spPr>
          <a:xfrm>
            <a:off x="838743" y="4111303"/>
            <a:ext cx="402159" cy="0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ángulo 17">
                <a:extLst>
                  <a:ext uri="{FF2B5EF4-FFF2-40B4-BE49-F238E27FC236}">
                    <a16:creationId xmlns:a16="http://schemas.microsoft.com/office/drawing/2014/main" xmlns="" id="{A2712E0D-123D-4A64-AEE6-2A26C43FFAE3}"/>
                  </a:ext>
                </a:extLst>
              </p:cNvPr>
              <p:cNvSpPr/>
              <p:nvPr/>
            </p:nvSpPr>
            <p:spPr>
              <a:xfrm>
                <a:off x="5262036" y="3978157"/>
                <a:ext cx="1349213" cy="11407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PE" sz="36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6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13516</m:t>
                          </m:r>
                        </m:num>
                        <m:den>
                          <m:r>
                            <a:rPr lang="es-ES" sz="36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1</m:t>
                          </m:r>
                          <m:r>
                            <a:rPr lang="es-ES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000</m:t>
                          </m:r>
                        </m:den>
                      </m:f>
                    </m:oMath>
                  </m:oMathPara>
                </a14:m>
                <a:endParaRPr lang="es-PE" dirty="0"/>
              </a:p>
            </p:txBody>
          </p:sp>
        </mc:Choice>
        <mc:Fallback xmlns="">
          <p:sp>
            <p:nvSpPr>
              <p:cNvPr id="18" name="Rectángulo 17">
                <a:extLst>
                  <a:ext uri="{FF2B5EF4-FFF2-40B4-BE49-F238E27FC236}">
                    <a16:creationId xmlns:a16="http://schemas.microsoft.com/office/drawing/2014/main" id="{A2712E0D-123D-4A64-AEE6-2A26C43FFA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2036" y="3978157"/>
                <a:ext cx="1349213" cy="1140762"/>
              </a:xfrm>
              <a:prstGeom prst="rect">
                <a:avLst/>
              </a:prstGeom>
              <a:blipFill>
                <a:blip r:embed="rId7"/>
                <a:stretch>
                  <a:fillRect r="-450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ángulo 18">
            <a:extLst>
              <a:ext uri="{FF2B5EF4-FFF2-40B4-BE49-F238E27FC236}">
                <a16:creationId xmlns:a16="http://schemas.microsoft.com/office/drawing/2014/main" xmlns="" id="{070C366E-7BA8-4D50-81B0-DDF73456B683}"/>
              </a:ext>
            </a:extLst>
          </p:cNvPr>
          <p:cNvSpPr/>
          <p:nvPr/>
        </p:nvSpPr>
        <p:spPr>
          <a:xfrm>
            <a:off x="3477772" y="4225373"/>
            <a:ext cx="21234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3600" dirty="0"/>
              <a:t>13</a:t>
            </a:r>
            <a:r>
              <a:rPr lang="es-PE" sz="3600" dirty="0">
                <a:solidFill>
                  <a:srgbClr val="C00000"/>
                </a:solidFill>
              </a:rPr>
              <a:t>,</a:t>
            </a:r>
            <a:r>
              <a:rPr lang="es-PE" sz="3600" dirty="0"/>
              <a:t>516 </a:t>
            </a:r>
            <a:r>
              <a:rPr lang="es-PE" sz="3600" dirty="0">
                <a:solidFill>
                  <a:srgbClr val="C00000"/>
                </a:solidFill>
              </a:rPr>
              <a:t>=</a:t>
            </a:r>
            <a:endParaRPr lang="es-PE" dirty="0"/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xmlns="" id="{DF14D657-884D-4010-A852-1BD1345A253B}"/>
              </a:ext>
            </a:extLst>
          </p:cNvPr>
          <p:cNvCxnSpPr>
            <a:cxnSpLocks/>
          </p:cNvCxnSpPr>
          <p:nvPr/>
        </p:nvCxnSpPr>
        <p:spPr>
          <a:xfrm>
            <a:off x="4338412" y="4871704"/>
            <a:ext cx="591943" cy="0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ángulo 20">
                <a:extLst>
                  <a:ext uri="{FF2B5EF4-FFF2-40B4-BE49-F238E27FC236}">
                    <a16:creationId xmlns:a16="http://schemas.microsoft.com/office/drawing/2014/main" xmlns="" id="{297C9301-680E-4646-84A7-703409B66B7D}"/>
                  </a:ext>
                </a:extLst>
              </p:cNvPr>
              <p:cNvSpPr/>
              <p:nvPr/>
            </p:nvSpPr>
            <p:spPr>
              <a:xfrm>
                <a:off x="7508147" y="5370088"/>
                <a:ext cx="1349213" cy="11407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PE" sz="36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6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2</m:t>
                          </m:r>
                        </m:num>
                        <m:den>
                          <m:r>
                            <a:rPr lang="es-ES" sz="36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1</m:t>
                          </m:r>
                          <m:r>
                            <a:rPr lang="es-ES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0</m:t>
                          </m:r>
                        </m:den>
                      </m:f>
                    </m:oMath>
                  </m:oMathPara>
                </a14:m>
                <a:endParaRPr lang="es-PE" dirty="0"/>
              </a:p>
            </p:txBody>
          </p:sp>
        </mc:Choice>
        <mc:Fallback xmlns="">
          <p:sp>
            <p:nvSpPr>
              <p:cNvPr id="21" name="Rectángulo 20">
                <a:extLst>
                  <a:ext uri="{FF2B5EF4-FFF2-40B4-BE49-F238E27FC236}">
                    <a16:creationId xmlns:a16="http://schemas.microsoft.com/office/drawing/2014/main" id="{297C9301-680E-4646-84A7-703409B66B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8147" y="5370088"/>
                <a:ext cx="1349213" cy="114076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Rectángulo 21">
            <a:extLst>
              <a:ext uri="{FF2B5EF4-FFF2-40B4-BE49-F238E27FC236}">
                <a16:creationId xmlns:a16="http://schemas.microsoft.com/office/drawing/2014/main" xmlns="" id="{0C481846-B1F4-4A72-BFE6-5AD91B0C2D05}"/>
              </a:ext>
            </a:extLst>
          </p:cNvPr>
          <p:cNvSpPr/>
          <p:nvPr/>
        </p:nvSpPr>
        <p:spPr>
          <a:xfrm>
            <a:off x="6722418" y="5665221"/>
            <a:ext cx="1494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3600" dirty="0">
                <a:solidFill>
                  <a:srgbClr val="0070C0"/>
                </a:solidFill>
              </a:rPr>
              <a:t>0</a:t>
            </a:r>
            <a:r>
              <a:rPr lang="es-PE" sz="3600" dirty="0">
                <a:solidFill>
                  <a:srgbClr val="C00000"/>
                </a:solidFill>
              </a:rPr>
              <a:t>,</a:t>
            </a:r>
            <a:r>
              <a:rPr lang="es-PE" sz="3600" dirty="0">
                <a:solidFill>
                  <a:srgbClr val="0070C0"/>
                </a:solidFill>
              </a:rPr>
              <a:t>2</a:t>
            </a:r>
            <a:r>
              <a:rPr lang="es-PE" sz="3600" dirty="0"/>
              <a:t> </a:t>
            </a:r>
            <a:r>
              <a:rPr lang="es-PE" sz="3600" dirty="0">
                <a:solidFill>
                  <a:srgbClr val="C00000"/>
                </a:solidFill>
              </a:rPr>
              <a:t>=</a:t>
            </a:r>
            <a:endParaRPr lang="es-PE" dirty="0"/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xmlns="" id="{C6D6CD21-8371-4BE4-B7C1-FAB99C68699F}"/>
              </a:ext>
            </a:extLst>
          </p:cNvPr>
          <p:cNvCxnSpPr>
            <a:cxnSpLocks/>
            <a:endCxn id="22" idx="2"/>
          </p:cNvCxnSpPr>
          <p:nvPr/>
        </p:nvCxnSpPr>
        <p:spPr>
          <a:xfrm>
            <a:off x="7268392" y="6311552"/>
            <a:ext cx="201080" cy="0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xmlns="" id="{F5E2E493-5DC5-4AF1-B717-0754B3C88BB9}"/>
              </a:ext>
            </a:extLst>
          </p:cNvPr>
          <p:cNvCxnSpPr>
            <a:cxnSpLocks/>
          </p:cNvCxnSpPr>
          <p:nvPr/>
        </p:nvCxnSpPr>
        <p:spPr>
          <a:xfrm>
            <a:off x="2059864" y="4481541"/>
            <a:ext cx="402159" cy="0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xmlns="" id="{8BCD91E6-4956-4AC0-8572-61E736A8816C}"/>
              </a:ext>
            </a:extLst>
          </p:cNvPr>
          <p:cNvCxnSpPr>
            <a:cxnSpLocks/>
          </p:cNvCxnSpPr>
          <p:nvPr/>
        </p:nvCxnSpPr>
        <p:spPr>
          <a:xfrm>
            <a:off x="5800028" y="5214604"/>
            <a:ext cx="591943" cy="0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xmlns="" id="{D2D0392C-C12D-4FE5-97B3-F0AE2438111A}"/>
              </a:ext>
            </a:extLst>
          </p:cNvPr>
          <p:cNvCxnSpPr>
            <a:cxnSpLocks/>
          </p:cNvCxnSpPr>
          <p:nvPr/>
        </p:nvCxnSpPr>
        <p:spPr>
          <a:xfrm>
            <a:off x="8175311" y="6510850"/>
            <a:ext cx="201080" cy="0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ángulo 28">
                <a:extLst>
                  <a:ext uri="{FF2B5EF4-FFF2-40B4-BE49-F238E27FC236}">
                    <a16:creationId xmlns:a16="http://schemas.microsoft.com/office/drawing/2014/main" xmlns="" id="{957DDF4A-6C88-447E-80D4-25932D0656E1}"/>
                  </a:ext>
                </a:extLst>
              </p:cNvPr>
              <p:cNvSpPr/>
              <p:nvPr/>
            </p:nvSpPr>
            <p:spPr>
              <a:xfrm>
                <a:off x="2424823" y="3347410"/>
                <a:ext cx="926393" cy="8871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s-PE" sz="3600" dirty="0">
                    <a:ea typeface="Calibri" panose="020F0502020204030204" pitchFamily="34" charset="0"/>
                    <a:cs typeface="Arial" panose="020B0604020202020204" pitchFamily="34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36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64</m:t>
                        </m:r>
                      </m:num>
                      <m:den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25</m:t>
                        </m:r>
                      </m:den>
                    </m:f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29" name="Rectángulo 28">
                <a:extLst>
                  <a:ext uri="{FF2B5EF4-FFF2-40B4-BE49-F238E27FC236}">
                    <a16:creationId xmlns:a16="http://schemas.microsoft.com/office/drawing/2014/main" id="{957DDF4A-6C88-447E-80D4-25932D0656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4823" y="3347410"/>
                <a:ext cx="926393" cy="887166"/>
              </a:xfrm>
              <a:prstGeom prst="rect">
                <a:avLst/>
              </a:prstGeom>
              <a:blipFill>
                <a:blip r:embed="rId9"/>
                <a:stretch>
                  <a:fillRect l="-20395" b="-10274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ángulo 29">
                <a:extLst>
                  <a:ext uri="{FF2B5EF4-FFF2-40B4-BE49-F238E27FC236}">
                    <a16:creationId xmlns:a16="http://schemas.microsoft.com/office/drawing/2014/main" xmlns="" id="{B7AB9579-FCE5-4680-985F-59048BCCB6C1}"/>
                  </a:ext>
                </a:extLst>
              </p:cNvPr>
              <p:cNvSpPr/>
              <p:nvPr/>
            </p:nvSpPr>
            <p:spPr>
              <a:xfrm>
                <a:off x="6611249" y="4158565"/>
                <a:ext cx="1349213" cy="879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s-PE" sz="3600" dirty="0">
                    <a:ea typeface="Calibri" panose="020F0502020204030204" pitchFamily="34" charset="0"/>
                    <a:cs typeface="Arial" panose="020B0604020202020204" pitchFamily="34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360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ES" sz="36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3379</m:t>
                        </m:r>
                      </m:num>
                      <m:den>
                        <m:r>
                          <a:rPr lang="es-ES" sz="36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250</m:t>
                        </m:r>
                      </m:den>
                    </m:f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30" name="Rectángulo 29">
                <a:extLst>
                  <a:ext uri="{FF2B5EF4-FFF2-40B4-BE49-F238E27FC236}">
                    <a16:creationId xmlns:a16="http://schemas.microsoft.com/office/drawing/2014/main" id="{B7AB9579-FCE5-4680-985F-59048BCCB6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1249" y="4158565"/>
                <a:ext cx="1349213" cy="879215"/>
              </a:xfrm>
              <a:prstGeom prst="rect">
                <a:avLst/>
              </a:prstGeom>
              <a:blipFill>
                <a:blip r:embed="rId10"/>
                <a:stretch>
                  <a:fillRect l="-14027" b="-11806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ángulo 30">
                <a:extLst>
                  <a:ext uri="{FF2B5EF4-FFF2-40B4-BE49-F238E27FC236}">
                    <a16:creationId xmlns:a16="http://schemas.microsoft.com/office/drawing/2014/main" xmlns="" id="{026B114E-93EB-4866-AF12-B999221444F2}"/>
                  </a:ext>
                </a:extLst>
              </p:cNvPr>
              <p:cNvSpPr/>
              <p:nvPr/>
            </p:nvSpPr>
            <p:spPr>
              <a:xfrm>
                <a:off x="8460855" y="5549323"/>
                <a:ext cx="793009" cy="8781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s-PE" sz="3600" dirty="0">
                    <a:ea typeface="Calibri" panose="020F0502020204030204" pitchFamily="34" charset="0"/>
                    <a:cs typeface="Arial" panose="020B0604020202020204" pitchFamily="34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36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5</m:t>
                        </m:r>
                      </m:den>
                    </m:f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31" name="Rectángulo 30">
                <a:extLst>
                  <a:ext uri="{FF2B5EF4-FFF2-40B4-BE49-F238E27FC236}">
                    <a16:creationId xmlns:a16="http://schemas.microsoft.com/office/drawing/2014/main" id="{026B114E-93EB-4866-AF12-B999221444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0855" y="5549323"/>
                <a:ext cx="793009" cy="878126"/>
              </a:xfrm>
              <a:prstGeom prst="rect">
                <a:avLst/>
              </a:prstGeom>
              <a:blipFill>
                <a:blip r:embed="rId11"/>
                <a:stretch>
                  <a:fillRect l="-23846" b="-11111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xmlns="" id="{C8F2D6D7-58C2-48B7-88C6-3CB482F231AB}"/>
              </a:ext>
            </a:extLst>
          </p:cNvPr>
          <p:cNvCxnSpPr/>
          <p:nvPr/>
        </p:nvCxnSpPr>
        <p:spPr>
          <a:xfrm flipH="1">
            <a:off x="1786877" y="3217756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xmlns="" id="{70D05320-E58D-4C8F-BC6E-407A60D27BB5}"/>
              </a:ext>
            </a:extLst>
          </p:cNvPr>
          <p:cNvCxnSpPr/>
          <p:nvPr/>
        </p:nvCxnSpPr>
        <p:spPr>
          <a:xfrm flipH="1">
            <a:off x="1714699" y="3907378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xmlns="" id="{D3CC16C5-2143-4B99-8D77-6E878460E6ED}"/>
              </a:ext>
            </a:extLst>
          </p:cNvPr>
          <p:cNvCxnSpPr/>
          <p:nvPr/>
        </p:nvCxnSpPr>
        <p:spPr>
          <a:xfrm flipH="1">
            <a:off x="5758740" y="3940182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xmlns="" id="{10FA0BAE-1514-4E7C-B4DD-C55D6E06D676}"/>
              </a:ext>
            </a:extLst>
          </p:cNvPr>
          <p:cNvCxnSpPr/>
          <p:nvPr/>
        </p:nvCxnSpPr>
        <p:spPr>
          <a:xfrm flipH="1">
            <a:off x="5660582" y="4586513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xmlns="" id="{8D4A0096-1895-41E7-98D8-E53D2450FA58}"/>
              </a:ext>
            </a:extLst>
          </p:cNvPr>
          <p:cNvCxnSpPr/>
          <p:nvPr/>
        </p:nvCxnSpPr>
        <p:spPr>
          <a:xfrm flipH="1">
            <a:off x="7856338" y="5296629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xmlns="" id="{D110D66E-6968-4132-B428-79C1B87C9FFE}"/>
              </a:ext>
            </a:extLst>
          </p:cNvPr>
          <p:cNvCxnSpPr/>
          <p:nvPr/>
        </p:nvCxnSpPr>
        <p:spPr>
          <a:xfrm flipH="1">
            <a:off x="7919002" y="6026361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0" name="Bocadillo: ovalado 16">
            <a:extLst>
              <a:ext uri="{FF2B5EF4-FFF2-40B4-BE49-F238E27FC236}">
                <a16:creationId xmlns:a16="http://schemas.microsoft.com/office/drawing/2014/main" xmlns="" id="{0B40A4C9-F796-4133-8DD5-BE4D7DEF0DAD}"/>
              </a:ext>
            </a:extLst>
          </p:cNvPr>
          <p:cNvSpPr/>
          <p:nvPr/>
        </p:nvSpPr>
        <p:spPr>
          <a:xfrm>
            <a:off x="8739392" y="2792465"/>
            <a:ext cx="2769796" cy="1432907"/>
          </a:xfrm>
          <a:prstGeom prst="wedgeEllipseCallout">
            <a:avLst>
              <a:gd name="adj1" fmla="val -43388"/>
              <a:gd name="adj2" fmla="val -7807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PÁGINA 22</a:t>
            </a:r>
            <a:endParaRPr lang="es-PE" sz="2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63997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169864">
        <p15:prstTrans prst="wind"/>
      </p:transition>
    </mc:Choice>
    <mc:Fallback xmlns="">
      <p:transition spd="slow" advTm="1698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 animBg="1"/>
      <p:bldP spid="14" grpId="0"/>
      <p:bldP spid="18" grpId="0"/>
      <p:bldP spid="19" grpId="0"/>
      <p:bldP spid="21" grpId="0"/>
      <p:bldP spid="22" grpId="0"/>
      <p:bldP spid="29" grpId="0"/>
      <p:bldP spid="30" grpId="0"/>
      <p:bldP spid="31" grpId="0"/>
      <p:bldP spid="4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DD13D1D5-6194-4853-9113-974C56EE38DD}"/>
              </a:ext>
            </a:extLst>
          </p:cNvPr>
          <p:cNvSpPr txBox="1"/>
          <p:nvPr/>
        </p:nvSpPr>
        <p:spPr>
          <a:xfrm>
            <a:off x="682812" y="869613"/>
            <a:ext cx="109757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C00000"/>
                </a:solidFill>
              </a:rPr>
              <a:t>CONVERTIR UN NÚMERO DECIMAL PERIÓDICO PURO A FRACCIÓN: </a:t>
            </a:r>
          </a:p>
          <a:p>
            <a:r>
              <a:rPr lang="es-ES" sz="2800" dirty="0"/>
              <a:t>SE ESCRIBE COMO NUMERADOR EL NÚMERO DECIMAL SIN LA COMA, </a:t>
            </a:r>
            <a:r>
              <a:rPr lang="es-ES" sz="2800" dirty="0">
                <a:solidFill>
                  <a:srgbClr val="00B050"/>
                </a:solidFill>
              </a:rPr>
              <a:t>MENOS</a:t>
            </a:r>
            <a:r>
              <a:rPr lang="es-ES" sz="2800" dirty="0"/>
              <a:t> LA PARTE ENTERA Y COMO DENOMINADOR TANTOS </a:t>
            </a:r>
            <a:r>
              <a:rPr lang="es-ES" sz="2800" dirty="0">
                <a:solidFill>
                  <a:srgbClr val="00B050"/>
                </a:solidFill>
              </a:rPr>
              <a:t>NUEVE</a:t>
            </a:r>
            <a:r>
              <a:rPr lang="es-ES" sz="2800" dirty="0"/>
              <a:t> COMO CIFRAS DECIMALES TENGA LA PARTE PERIODICA.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ángulo 5">
                <a:extLst>
                  <a:ext uri="{FF2B5EF4-FFF2-40B4-BE49-F238E27FC236}">
                    <a16:creationId xmlns:a16="http://schemas.microsoft.com/office/drawing/2014/main" xmlns="" id="{FCC8E157-BC23-49DA-87FA-ABBBF60C8A9A}"/>
                  </a:ext>
                </a:extLst>
              </p:cNvPr>
              <p:cNvSpPr/>
              <p:nvPr/>
            </p:nvSpPr>
            <p:spPr>
              <a:xfrm>
                <a:off x="1779656" y="3360615"/>
                <a:ext cx="1790425" cy="11407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PE" sz="36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6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236−2</m:t>
                          </m:r>
                        </m:num>
                        <m:den>
                          <m:r>
                            <a:rPr lang="es-ES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99</m:t>
                          </m:r>
                        </m:den>
                      </m:f>
                    </m:oMath>
                  </m:oMathPara>
                </a14:m>
                <a:endParaRPr lang="es-PE" dirty="0"/>
              </a:p>
            </p:txBody>
          </p:sp>
        </mc:Choice>
        <mc:Fallback xmlns="">
          <p:sp>
            <p:nvSpPr>
              <p:cNvPr id="6" name="Rectángulo 5">
                <a:extLst>
                  <a:ext uri="{FF2B5EF4-FFF2-40B4-BE49-F238E27FC236}">
                    <a16:creationId xmlns:a16="http://schemas.microsoft.com/office/drawing/2014/main" id="{FCC8E157-BC23-49DA-87FA-ABBBF60C8A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9656" y="3360615"/>
                <a:ext cx="1790425" cy="114076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uadroTexto 6">
            <a:extLst>
              <a:ext uri="{FF2B5EF4-FFF2-40B4-BE49-F238E27FC236}">
                <a16:creationId xmlns:a16="http://schemas.microsoft.com/office/drawing/2014/main" xmlns="" id="{2C10D419-BE33-46A5-B5EF-39C0EEE890FB}"/>
              </a:ext>
            </a:extLst>
          </p:cNvPr>
          <p:cNvSpPr txBox="1"/>
          <p:nvPr/>
        </p:nvSpPr>
        <p:spPr>
          <a:xfrm>
            <a:off x="393971" y="2685495"/>
            <a:ext cx="19176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FF0000"/>
                </a:solidFill>
              </a:rPr>
              <a:t>EJEMPLO:</a:t>
            </a:r>
            <a:endParaRPr lang="es-ES" sz="2800" dirty="0"/>
          </a:p>
        </p:txBody>
      </p:sp>
      <p:sp>
        <p:nvSpPr>
          <p:cNvPr id="9" name="Rectángulo 8"/>
          <p:cNvSpPr/>
          <p:nvPr/>
        </p:nvSpPr>
        <p:spPr>
          <a:xfrm>
            <a:off x="3086453" y="52786"/>
            <a:ext cx="5786204" cy="784702"/>
          </a:xfrm>
          <a:prstGeom prst="rect">
            <a:avLst/>
          </a:prstGeom>
          <a:solidFill>
            <a:srgbClr val="FFFF97"/>
          </a:solidFill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2505075" algn="l"/>
              </a:tabLst>
            </a:pPr>
            <a:r>
              <a:rPr lang="es-PE" sz="4400" b="1" dirty="0">
                <a:solidFill>
                  <a:srgbClr val="7030A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FRACCIÓN GENERATRIZ</a:t>
            </a:r>
            <a:endParaRPr lang="es-PE" sz="1200" b="1" dirty="0">
              <a:solidFill>
                <a:srgbClr val="7030A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Conector recto 3"/>
          <p:cNvCxnSpPr>
            <a:cxnSpLocks/>
          </p:cNvCxnSpPr>
          <p:nvPr/>
        </p:nvCxnSpPr>
        <p:spPr>
          <a:xfrm>
            <a:off x="3803573" y="1716754"/>
            <a:ext cx="1811546" cy="0"/>
          </a:xfrm>
          <a:prstGeom prst="line">
            <a:avLst/>
          </a:prstGeom>
          <a:ln w="76200" cmpd="thickThin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>
            <a:cxnSpLocks/>
          </p:cNvCxnSpPr>
          <p:nvPr/>
        </p:nvCxnSpPr>
        <p:spPr>
          <a:xfrm>
            <a:off x="6188981" y="2184384"/>
            <a:ext cx="2173591" cy="0"/>
          </a:xfrm>
          <a:prstGeom prst="line">
            <a:avLst/>
          </a:prstGeom>
          <a:ln w="76200" cmpd="thickThin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xmlns="" id="{85ED719D-B6AE-42A3-9147-844482682D3E}"/>
              </a:ext>
            </a:extLst>
          </p:cNvPr>
          <p:cNvCxnSpPr>
            <a:cxnSpLocks/>
          </p:cNvCxnSpPr>
          <p:nvPr/>
        </p:nvCxnSpPr>
        <p:spPr>
          <a:xfrm>
            <a:off x="838743" y="4091113"/>
            <a:ext cx="546515" cy="3497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xmlns="" id="{F5E2E493-5DC5-4AF1-B717-0754B3C88BB9}"/>
              </a:ext>
            </a:extLst>
          </p:cNvPr>
          <p:cNvCxnSpPr>
            <a:cxnSpLocks/>
          </p:cNvCxnSpPr>
          <p:nvPr/>
        </p:nvCxnSpPr>
        <p:spPr>
          <a:xfrm>
            <a:off x="2473788" y="4501377"/>
            <a:ext cx="402159" cy="0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4" descr="Resultado de imagen para boss light year HD">
            <a:extLst>
              <a:ext uri="{FF2B5EF4-FFF2-40B4-BE49-F238E27FC236}">
                <a16:creationId xmlns:a16="http://schemas.microsoft.com/office/drawing/2014/main" xmlns="" id="{67B0D4BA-2AF4-4BB1-B3EA-4C3550008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7794" y="2785770"/>
            <a:ext cx="1701418" cy="2428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ángulo 28">
                <a:extLst>
                  <a:ext uri="{FF2B5EF4-FFF2-40B4-BE49-F238E27FC236}">
                    <a16:creationId xmlns:a16="http://schemas.microsoft.com/office/drawing/2014/main" xmlns="" id="{FAC25135-48EF-469D-B973-8BC7F488B5F5}"/>
                  </a:ext>
                </a:extLst>
              </p:cNvPr>
              <p:cNvSpPr/>
              <p:nvPr/>
            </p:nvSpPr>
            <p:spPr>
              <a:xfrm>
                <a:off x="91688" y="3287081"/>
                <a:ext cx="1917634" cy="8075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sz="4500" i="1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2</m:t>
                    </m:r>
                    <m:r>
                      <a:rPr lang="es-ES" sz="45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s-ES" sz="45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s-ES" sz="45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36</m:t>
                        </m:r>
                      </m:e>
                    </m:acc>
                  </m:oMath>
                </a14:m>
                <a:r>
                  <a:rPr lang="es-PE" sz="4500" dirty="0"/>
                  <a:t> </a:t>
                </a:r>
                <a:r>
                  <a:rPr lang="es-PE" sz="4500" dirty="0">
                    <a:solidFill>
                      <a:srgbClr val="FF0000"/>
                    </a:solidFill>
                  </a:rPr>
                  <a:t>=</a:t>
                </a:r>
              </a:p>
            </p:txBody>
          </p:sp>
        </mc:Choice>
        <mc:Fallback xmlns="">
          <p:sp>
            <p:nvSpPr>
              <p:cNvPr id="29" name="Rectángulo 28">
                <a:extLst>
                  <a:ext uri="{FF2B5EF4-FFF2-40B4-BE49-F238E27FC236}">
                    <a16:creationId xmlns:a16="http://schemas.microsoft.com/office/drawing/2014/main" id="{FAC25135-48EF-469D-B973-8BC7F488B5F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88" y="3287081"/>
                <a:ext cx="1917634" cy="807529"/>
              </a:xfrm>
              <a:prstGeom prst="rect">
                <a:avLst/>
              </a:prstGeom>
              <a:blipFill>
                <a:blip r:embed="rId7"/>
                <a:stretch>
                  <a:fillRect t="-12782" r="-7619" b="-36842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xmlns="" id="{0839B01A-8FFC-42FB-A34B-71B2E8B0DEFE}"/>
              </a:ext>
            </a:extLst>
          </p:cNvPr>
          <p:cNvCxnSpPr>
            <a:cxnSpLocks/>
          </p:cNvCxnSpPr>
          <p:nvPr/>
        </p:nvCxnSpPr>
        <p:spPr>
          <a:xfrm>
            <a:off x="267243" y="3429000"/>
            <a:ext cx="253457" cy="0"/>
          </a:xfrm>
          <a:prstGeom prst="line">
            <a:avLst/>
          </a:prstGeom>
          <a:ln w="76200" cmpd="thickThin">
            <a:solidFill>
              <a:srgbClr val="3BB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ángulo 30">
                <a:extLst>
                  <a:ext uri="{FF2B5EF4-FFF2-40B4-BE49-F238E27FC236}">
                    <a16:creationId xmlns:a16="http://schemas.microsoft.com/office/drawing/2014/main" xmlns="" id="{242B2485-2FDD-41F8-9889-917A060FA6A4}"/>
                  </a:ext>
                </a:extLst>
              </p:cNvPr>
              <p:cNvSpPr/>
              <p:nvPr/>
            </p:nvSpPr>
            <p:spPr>
              <a:xfrm>
                <a:off x="3398469" y="3305936"/>
                <a:ext cx="2790512" cy="11330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 </m:t>
                      </m:r>
                      <m:f>
                        <m:fPr>
                          <m:ctrlPr>
                            <a:rPr lang="es-PE" sz="3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234</m:t>
                          </m:r>
                        </m:num>
                        <m:den>
                          <m:r>
                            <a:rPr lang="es-E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99</m:t>
                          </m:r>
                        </m:den>
                      </m:f>
                      <m:r>
                        <a:rPr lang="es-E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</m:t>
                      </m:r>
                      <m:f>
                        <m:fPr>
                          <m:ctrlPr>
                            <a:rPr lang="es-PE" sz="3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26</m:t>
                          </m:r>
                        </m:num>
                        <m:den>
                          <m:r>
                            <a:rPr lang="es-E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11</m:t>
                          </m:r>
                        </m:den>
                      </m:f>
                    </m:oMath>
                  </m:oMathPara>
                </a14:m>
                <a:endParaRPr lang="es-PE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Rectángulo 30">
                <a:extLst>
                  <a:ext uri="{FF2B5EF4-FFF2-40B4-BE49-F238E27FC236}">
                    <a16:creationId xmlns:a16="http://schemas.microsoft.com/office/drawing/2014/main" id="{242B2485-2FDD-41F8-9889-917A060FA6A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8469" y="3305936"/>
                <a:ext cx="2790512" cy="113306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xmlns="" id="{931FAAC6-B794-4E17-8D86-B6CC75C81DB8}"/>
              </a:ext>
            </a:extLst>
          </p:cNvPr>
          <p:cNvCxnSpPr/>
          <p:nvPr/>
        </p:nvCxnSpPr>
        <p:spPr>
          <a:xfrm flipH="1">
            <a:off x="4241585" y="3287081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xmlns="" id="{B1FEC280-9FAB-4F02-A74E-CBE829961A84}"/>
              </a:ext>
            </a:extLst>
          </p:cNvPr>
          <p:cNvCxnSpPr/>
          <p:nvPr/>
        </p:nvCxnSpPr>
        <p:spPr>
          <a:xfrm flipH="1">
            <a:off x="4143391" y="3930996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ángulo 33">
                <a:extLst>
                  <a:ext uri="{FF2B5EF4-FFF2-40B4-BE49-F238E27FC236}">
                    <a16:creationId xmlns:a16="http://schemas.microsoft.com/office/drawing/2014/main" xmlns="" id="{9AE24A9B-D1DE-4B21-8D96-0AC5407D5825}"/>
                  </a:ext>
                </a:extLst>
              </p:cNvPr>
              <p:cNvSpPr/>
              <p:nvPr/>
            </p:nvSpPr>
            <p:spPr>
              <a:xfrm>
                <a:off x="3662640" y="5418006"/>
                <a:ext cx="2602541" cy="11407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PE" sz="36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6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23345−23</m:t>
                          </m:r>
                        </m:num>
                        <m:den>
                          <m:r>
                            <a:rPr lang="es-ES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999</m:t>
                          </m:r>
                        </m:den>
                      </m:f>
                    </m:oMath>
                  </m:oMathPara>
                </a14:m>
                <a:endParaRPr lang="es-PE" dirty="0"/>
              </a:p>
            </p:txBody>
          </p:sp>
        </mc:Choice>
        <mc:Fallback xmlns="">
          <p:sp>
            <p:nvSpPr>
              <p:cNvPr id="34" name="Rectángulo 33">
                <a:extLst>
                  <a:ext uri="{FF2B5EF4-FFF2-40B4-BE49-F238E27FC236}">
                    <a16:creationId xmlns:a16="http://schemas.microsoft.com/office/drawing/2014/main" id="{9AE24A9B-D1DE-4B21-8D96-0AC5407D58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2640" y="5418006"/>
                <a:ext cx="2602541" cy="114076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xmlns="" id="{5D5F3816-D33A-4842-AE97-D4A9E0EFE406}"/>
              </a:ext>
            </a:extLst>
          </p:cNvPr>
          <p:cNvCxnSpPr>
            <a:cxnSpLocks/>
          </p:cNvCxnSpPr>
          <p:nvPr/>
        </p:nvCxnSpPr>
        <p:spPr>
          <a:xfrm>
            <a:off x="2424369" y="6379048"/>
            <a:ext cx="788731" cy="0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xmlns="" id="{D9132FDB-3160-4841-9789-7DF1041BE30B}"/>
              </a:ext>
            </a:extLst>
          </p:cNvPr>
          <p:cNvCxnSpPr>
            <a:cxnSpLocks/>
          </p:cNvCxnSpPr>
          <p:nvPr/>
        </p:nvCxnSpPr>
        <p:spPr>
          <a:xfrm>
            <a:off x="4678451" y="6602974"/>
            <a:ext cx="617449" cy="0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tángulo 36">
                <a:extLst>
                  <a:ext uri="{FF2B5EF4-FFF2-40B4-BE49-F238E27FC236}">
                    <a16:creationId xmlns:a16="http://schemas.microsoft.com/office/drawing/2014/main" xmlns="" id="{0F5E0125-724E-4A73-9E12-03289252B0F7}"/>
                  </a:ext>
                </a:extLst>
              </p:cNvPr>
              <p:cNvSpPr/>
              <p:nvPr/>
            </p:nvSpPr>
            <p:spPr>
              <a:xfrm>
                <a:off x="1385258" y="5609265"/>
                <a:ext cx="2602541" cy="8216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sz="450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2</m:t>
                    </m:r>
                    <m:r>
                      <a:rPr lang="es-ES" sz="4500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3</m:t>
                    </m:r>
                    <m:r>
                      <a:rPr lang="es-ES" sz="45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s-ES" sz="45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s-ES" sz="45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345</m:t>
                        </m:r>
                      </m:e>
                    </m:acc>
                  </m:oMath>
                </a14:m>
                <a:r>
                  <a:rPr lang="es-PE" sz="4500" dirty="0"/>
                  <a:t> </a:t>
                </a:r>
                <a:r>
                  <a:rPr lang="es-PE" sz="4500" dirty="0">
                    <a:solidFill>
                      <a:srgbClr val="FF0000"/>
                    </a:solidFill>
                  </a:rPr>
                  <a:t>=</a:t>
                </a:r>
              </a:p>
            </p:txBody>
          </p:sp>
        </mc:Choice>
        <mc:Fallback xmlns="">
          <p:sp>
            <p:nvSpPr>
              <p:cNvPr id="37" name="Rectángulo 36">
                <a:extLst>
                  <a:ext uri="{FF2B5EF4-FFF2-40B4-BE49-F238E27FC236}">
                    <a16:creationId xmlns:a16="http://schemas.microsoft.com/office/drawing/2014/main" id="{0F5E0125-724E-4A73-9E12-03289252B0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5258" y="5609265"/>
                <a:ext cx="2602541" cy="821635"/>
              </a:xfrm>
              <a:prstGeom prst="rect">
                <a:avLst/>
              </a:prstGeom>
              <a:blipFill>
                <a:blip r:embed="rId10"/>
                <a:stretch>
                  <a:fillRect t="-11111" r="-3747" b="-36296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xmlns="" id="{6FBAC04A-9061-4681-91BF-EFD418A2F367}"/>
              </a:ext>
            </a:extLst>
          </p:cNvPr>
          <p:cNvCxnSpPr>
            <a:cxnSpLocks/>
          </p:cNvCxnSpPr>
          <p:nvPr/>
        </p:nvCxnSpPr>
        <p:spPr>
          <a:xfrm>
            <a:off x="1547818" y="5634444"/>
            <a:ext cx="461504" cy="0"/>
          </a:xfrm>
          <a:prstGeom prst="line">
            <a:avLst/>
          </a:prstGeom>
          <a:ln w="76200" cmpd="thickThin">
            <a:solidFill>
              <a:srgbClr val="3BB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Rectángulo 38">
                <a:extLst>
                  <a:ext uri="{FF2B5EF4-FFF2-40B4-BE49-F238E27FC236}">
                    <a16:creationId xmlns:a16="http://schemas.microsoft.com/office/drawing/2014/main" xmlns="" id="{6F3D09A1-0775-42A2-B5EA-F9D59F3B0A71}"/>
                  </a:ext>
                </a:extLst>
              </p:cNvPr>
              <p:cNvSpPr/>
              <p:nvPr/>
            </p:nvSpPr>
            <p:spPr>
              <a:xfrm>
                <a:off x="5812698" y="5412138"/>
                <a:ext cx="3913745" cy="11330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 </m:t>
                      </m:r>
                      <m:f>
                        <m:fPr>
                          <m:ctrlPr>
                            <a:rPr lang="es-PE" sz="3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23322</m:t>
                          </m:r>
                        </m:num>
                        <m:den>
                          <m:r>
                            <a:rPr lang="es-E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999</m:t>
                          </m:r>
                        </m:den>
                      </m:f>
                      <m:r>
                        <a:rPr lang="es-E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</m:t>
                      </m:r>
                      <m:f>
                        <m:fPr>
                          <m:ctrlPr>
                            <a:rPr lang="es-PE" sz="3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7774</m:t>
                          </m:r>
                        </m:num>
                        <m:den>
                          <m:r>
                            <a:rPr lang="es-E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333</m:t>
                          </m:r>
                        </m:den>
                      </m:f>
                    </m:oMath>
                  </m:oMathPara>
                </a14:m>
                <a:endParaRPr lang="es-PE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9" name="Rectángulo 38">
                <a:extLst>
                  <a:ext uri="{FF2B5EF4-FFF2-40B4-BE49-F238E27FC236}">
                    <a16:creationId xmlns:a16="http://schemas.microsoft.com/office/drawing/2014/main" id="{6F3D09A1-0775-42A2-B5EA-F9D59F3B0A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2698" y="5412138"/>
                <a:ext cx="3913745" cy="113306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xmlns="" id="{3679640E-A24E-43D0-AD03-C3C2059134BD}"/>
              </a:ext>
            </a:extLst>
          </p:cNvPr>
          <p:cNvCxnSpPr/>
          <p:nvPr/>
        </p:nvCxnSpPr>
        <p:spPr>
          <a:xfrm flipH="1">
            <a:off x="6984365" y="5352575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xmlns="" id="{F4538309-EA12-49EE-8821-90C42888DB1B}"/>
              </a:ext>
            </a:extLst>
          </p:cNvPr>
          <p:cNvCxnSpPr/>
          <p:nvPr/>
        </p:nvCxnSpPr>
        <p:spPr>
          <a:xfrm flipH="1">
            <a:off x="6984365" y="6036440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xmlns="" id="{32962346-ECC9-4ABD-B56B-C0DE4A99EA89}"/>
              </a:ext>
            </a:extLst>
          </p:cNvPr>
          <p:cNvCxnSpPr>
            <a:cxnSpLocks/>
          </p:cNvCxnSpPr>
          <p:nvPr/>
        </p:nvCxnSpPr>
        <p:spPr>
          <a:xfrm>
            <a:off x="5571573" y="5418006"/>
            <a:ext cx="461504" cy="0"/>
          </a:xfrm>
          <a:prstGeom prst="line">
            <a:avLst/>
          </a:prstGeom>
          <a:ln w="76200" cmpd="thickThin">
            <a:solidFill>
              <a:srgbClr val="3BB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xmlns="" id="{9ABE206A-2D9F-4584-99E7-FDF350EAFEE9}"/>
              </a:ext>
            </a:extLst>
          </p:cNvPr>
          <p:cNvCxnSpPr>
            <a:cxnSpLocks/>
          </p:cNvCxnSpPr>
          <p:nvPr/>
        </p:nvCxnSpPr>
        <p:spPr>
          <a:xfrm>
            <a:off x="3213100" y="3360615"/>
            <a:ext cx="253457" cy="0"/>
          </a:xfrm>
          <a:prstGeom prst="line">
            <a:avLst/>
          </a:prstGeom>
          <a:ln w="76200" cmpd="thickThin">
            <a:solidFill>
              <a:srgbClr val="3BB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9464325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157859">
        <p15:prstTrans prst="drape"/>
      </p:transition>
    </mc:Choice>
    <mc:Fallback xmlns="">
      <p:transition spd="slow" advTm="15785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 animBg="1"/>
      <p:bldP spid="29" grpId="0"/>
      <p:bldP spid="31" grpId="0"/>
      <p:bldP spid="34" grpId="0"/>
      <p:bldP spid="37" grpId="0"/>
      <p:bldP spid="3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DD13D1D5-6194-4853-9113-974C56EE38DD}"/>
              </a:ext>
            </a:extLst>
          </p:cNvPr>
          <p:cNvSpPr txBox="1"/>
          <p:nvPr/>
        </p:nvSpPr>
        <p:spPr>
          <a:xfrm>
            <a:off x="477979" y="856343"/>
            <a:ext cx="109757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C00000"/>
                </a:solidFill>
              </a:rPr>
              <a:t>CONVERTIR UN NÚMERO DECIMAL PERIÓDICO MIXTO A FRACCIÓN: </a:t>
            </a:r>
          </a:p>
          <a:p>
            <a:r>
              <a:rPr lang="es-ES" sz="2600" dirty="0"/>
              <a:t>SE ESCRIBE COMO NUMERADOR EL NÚMERO DECIMAL SIN LA COMA, </a:t>
            </a:r>
            <a:r>
              <a:rPr lang="es-ES" sz="2600" dirty="0">
                <a:solidFill>
                  <a:srgbClr val="00B050"/>
                </a:solidFill>
              </a:rPr>
              <a:t>MENOS</a:t>
            </a:r>
            <a:r>
              <a:rPr lang="es-ES" sz="2600" dirty="0"/>
              <a:t> LA PARTE NO PERIÓDICA Y COMO DENOMINADOR TANTOS </a:t>
            </a:r>
            <a:r>
              <a:rPr lang="es-ES" sz="2600" dirty="0">
                <a:solidFill>
                  <a:srgbClr val="00B050"/>
                </a:solidFill>
              </a:rPr>
              <a:t>NUEVE</a:t>
            </a:r>
            <a:r>
              <a:rPr lang="es-ES" sz="2600" dirty="0"/>
              <a:t> COMO CIFRAS TENGA LA PARTE PERIODICA, SEGUIDA DE TANTOS CEROS COMO CIFRAS TENGA LA PARTE NO PERIÒDICA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ángulo 5">
                <a:extLst>
                  <a:ext uri="{FF2B5EF4-FFF2-40B4-BE49-F238E27FC236}">
                    <a16:creationId xmlns:a16="http://schemas.microsoft.com/office/drawing/2014/main" xmlns="" id="{FCC8E157-BC23-49DA-87FA-ABBBF60C8A9A}"/>
                  </a:ext>
                </a:extLst>
              </p:cNvPr>
              <p:cNvSpPr/>
              <p:nvPr/>
            </p:nvSpPr>
            <p:spPr>
              <a:xfrm>
                <a:off x="1931408" y="3360615"/>
                <a:ext cx="1790425" cy="9596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PE" sz="30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0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2136−213</m:t>
                          </m:r>
                        </m:num>
                        <m:den>
                          <m:r>
                            <a:rPr lang="es-ES" sz="3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900</m:t>
                          </m:r>
                        </m:den>
                      </m:f>
                    </m:oMath>
                  </m:oMathPara>
                </a14:m>
                <a:endParaRPr lang="es-PE" sz="3000" dirty="0"/>
              </a:p>
            </p:txBody>
          </p:sp>
        </mc:Choice>
        <mc:Fallback xmlns="">
          <p:sp>
            <p:nvSpPr>
              <p:cNvPr id="6" name="Rectángulo 5">
                <a:extLst>
                  <a:ext uri="{FF2B5EF4-FFF2-40B4-BE49-F238E27FC236}">
                    <a16:creationId xmlns:a16="http://schemas.microsoft.com/office/drawing/2014/main" id="{FCC8E157-BC23-49DA-87FA-ABBBF60C8A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1408" y="3360615"/>
                <a:ext cx="1790425" cy="959686"/>
              </a:xfrm>
              <a:prstGeom prst="rect">
                <a:avLst/>
              </a:prstGeom>
              <a:blipFill>
                <a:blip r:embed="rId5"/>
                <a:stretch>
                  <a:fillRect r="-12925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uadroTexto 6">
            <a:extLst>
              <a:ext uri="{FF2B5EF4-FFF2-40B4-BE49-F238E27FC236}">
                <a16:creationId xmlns:a16="http://schemas.microsoft.com/office/drawing/2014/main" xmlns="" id="{2C10D419-BE33-46A5-B5EF-39C0EEE890FB}"/>
              </a:ext>
            </a:extLst>
          </p:cNvPr>
          <p:cNvSpPr txBox="1"/>
          <p:nvPr/>
        </p:nvSpPr>
        <p:spPr>
          <a:xfrm>
            <a:off x="257738" y="2824806"/>
            <a:ext cx="19176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FF0000"/>
                </a:solidFill>
              </a:rPr>
              <a:t>EJEMPLO:</a:t>
            </a:r>
            <a:endParaRPr lang="es-ES" sz="2800" dirty="0"/>
          </a:p>
        </p:txBody>
      </p:sp>
      <p:sp>
        <p:nvSpPr>
          <p:cNvPr id="9" name="Rectángulo 8"/>
          <p:cNvSpPr/>
          <p:nvPr/>
        </p:nvSpPr>
        <p:spPr>
          <a:xfrm>
            <a:off x="3086453" y="52786"/>
            <a:ext cx="5786204" cy="784702"/>
          </a:xfrm>
          <a:prstGeom prst="rect">
            <a:avLst/>
          </a:prstGeom>
          <a:solidFill>
            <a:srgbClr val="FFFF97"/>
          </a:solidFill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2505075" algn="l"/>
              </a:tabLst>
            </a:pPr>
            <a:r>
              <a:rPr lang="es-PE" sz="4400" b="1" dirty="0">
                <a:solidFill>
                  <a:srgbClr val="7030A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FRACCIÓN GENERATRIZ</a:t>
            </a:r>
            <a:endParaRPr lang="es-PE" sz="1200" b="1" dirty="0">
              <a:solidFill>
                <a:srgbClr val="7030A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Conector recto 3"/>
          <p:cNvCxnSpPr>
            <a:cxnSpLocks/>
          </p:cNvCxnSpPr>
          <p:nvPr/>
        </p:nvCxnSpPr>
        <p:spPr>
          <a:xfrm>
            <a:off x="3335812" y="1716754"/>
            <a:ext cx="1811546" cy="0"/>
          </a:xfrm>
          <a:prstGeom prst="line">
            <a:avLst/>
          </a:prstGeom>
          <a:ln w="76200" cmpd="thickThin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>
            <a:cxnSpLocks/>
          </p:cNvCxnSpPr>
          <p:nvPr/>
        </p:nvCxnSpPr>
        <p:spPr>
          <a:xfrm>
            <a:off x="6535515" y="2120884"/>
            <a:ext cx="2075085" cy="0"/>
          </a:xfrm>
          <a:prstGeom prst="line">
            <a:avLst/>
          </a:prstGeom>
          <a:ln w="76200" cmpd="thickThin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xmlns="" id="{85ED719D-B6AE-42A3-9147-844482682D3E}"/>
              </a:ext>
            </a:extLst>
          </p:cNvPr>
          <p:cNvCxnSpPr>
            <a:cxnSpLocks/>
          </p:cNvCxnSpPr>
          <p:nvPr/>
        </p:nvCxnSpPr>
        <p:spPr>
          <a:xfrm flipV="1">
            <a:off x="1268250" y="4087888"/>
            <a:ext cx="312498" cy="3225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xmlns="" id="{F5E2E493-5DC5-4AF1-B717-0754B3C88BB9}"/>
              </a:ext>
            </a:extLst>
          </p:cNvPr>
          <p:cNvCxnSpPr>
            <a:cxnSpLocks/>
          </p:cNvCxnSpPr>
          <p:nvPr/>
        </p:nvCxnSpPr>
        <p:spPr>
          <a:xfrm>
            <a:off x="2613880" y="4407261"/>
            <a:ext cx="212740" cy="0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ángulo 28">
                <a:extLst>
                  <a:ext uri="{FF2B5EF4-FFF2-40B4-BE49-F238E27FC236}">
                    <a16:creationId xmlns:a16="http://schemas.microsoft.com/office/drawing/2014/main" xmlns="" id="{FAC25135-48EF-469D-B973-8BC7F488B5F5}"/>
                  </a:ext>
                </a:extLst>
              </p:cNvPr>
              <p:cNvSpPr/>
              <p:nvPr/>
            </p:nvSpPr>
            <p:spPr>
              <a:xfrm>
                <a:off x="91688" y="3287081"/>
                <a:ext cx="2486412" cy="8080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sz="450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2</m:t>
                    </m:r>
                    <m:r>
                      <a:rPr lang="es-ES" sz="45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,</m:t>
                    </m:r>
                    <m:r>
                      <a:rPr lang="es-ES" sz="45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13</m:t>
                    </m:r>
                    <m:acc>
                      <m:accPr>
                        <m:chr m:val="̂"/>
                        <m:ctrlPr>
                          <a:rPr lang="es-ES" sz="45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s-ES" sz="45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6</m:t>
                        </m:r>
                      </m:e>
                    </m:acc>
                  </m:oMath>
                </a14:m>
                <a:r>
                  <a:rPr lang="es-PE" sz="4500" dirty="0"/>
                  <a:t> </a:t>
                </a:r>
                <a:r>
                  <a:rPr lang="es-PE" sz="4500" dirty="0">
                    <a:solidFill>
                      <a:srgbClr val="FF0000"/>
                    </a:solidFill>
                  </a:rPr>
                  <a:t>=</a:t>
                </a:r>
              </a:p>
            </p:txBody>
          </p:sp>
        </mc:Choice>
        <mc:Fallback xmlns="">
          <p:sp>
            <p:nvSpPr>
              <p:cNvPr id="29" name="Rectángulo 28">
                <a:extLst>
                  <a:ext uri="{FF2B5EF4-FFF2-40B4-BE49-F238E27FC236}">
                    <a16:creationId xmlns:a16="http://schemas.microsoft.com/office/drawing/2014/main" id="{FAC25135-48EF-469D-B973-8BC7F488B5F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688" y="3287081"/>
                <a:ext cx="2486412" cy="808042"/>
              </a:xfrm>
              <a:prstGeom prst="rect">
                <a:avLst/>
              </a:prstGeom>
              <a:blipFill>
                <a:blip r:embed="rId6"/>
                <a:stretch>
                  <a:fillRect t="-12782" b="-36842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xmlns="" id="{0839B01A-8FFC-42FB-A34B-71B2E8B0DEFE}"/>
              </a:ext>
            </a:extLst>
          </p:cNvPr>
          <p:cNvCxnSpPr>
            <a:cxnSpLocks/>
          </p:cNvCxnSpPr>
          <p:nvPr/>
        </p:nvCxnSpPr>
        <p:spPr>
          <a:xfrm>
            <a:off x="267243" y="3429000"/>
            <a:ext cx="844757" cy="0"/>
          </a:xfrm>
          <a:prstGeom prst="line">
            <a:avLst/>
          </a:prstGeom>
          <a:ln w="76200" cmpd="thickThin">
            <a:solidFill>
              <a:srgbClr val="3BB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ángulo 30">
                <a:extLst>
                  <a:ext uri="{FF2B5EF4-FFF2-40B4-BE49-F238E27FC236}">
                    <a16:creationId xmlns:a16="http://schemas.microsoft.com/office/drawing/2014/main" xmlns="" id="{242B2485-2FDD-41F8-9889-917A060FA6A4}"/>
                  </a:ext>
                </a:extLst>
              </p:cNvPr>
              <p:cNvSpPr/>
              <p:nvPr/>
            </p:nvSpPr>
            <p:spPr>
              <a:xfrm>
                <a:off x="3798237" y="3322014"/>
                <a:ext cx="2790512" cy="9596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3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 </m:t>
                      </m:r>
                      <m:f>
                        <m:fPr>
                          <m:ctrlPr>
                            <a:rPr lang="es-PE" sz="3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1923</m:t>
                          </m:r>
                        </m:num>
                        <m:den>
                          <m:r>
                            <a:rPr lang="es-ES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900</m:t>
                          </m:r>
                        </m:den>
                      </m:f>
                      <m:r>
                        <a:rPr lang="es-ES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</m:t>
                      </m:r>
                      <m:f>
                        <m:fPr>
                          <m:ctrlPr>
                            <a:rPr lang="es-PE" sz="3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641</m:t>
                          </m:r>
                        </m:num>
                        <m:den>
                          <m:r>
                            <a:rPr lang="es-ES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300</m:t>
                          </m:r>
                        </m:den>
                      </m:f>
                    </m:oMath>
                  </m:oMathPara>
                </a14:m>
                <a:endParaRPr lang="es-PE" sz="3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Rectángulo 30">
                <a:extLst>
                  <a:ext uri="{FF2B5EF4-FFF2-40B4-BE49-F238E27FC236}">
                    <a16:creationId xmlns:a16="http://schemas.microsoft.com/office/drawing/2014/main" id="{242B2485-2FDD-41F8-9889-917A060FA6A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8237" y="3322014"/>
                <a:ext cx="2790512" cy="95968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xmlns="" id="{931FAAC6-B794-4E17-8D86-B6CC75C81DB8}"/>
              </a:ext>
            </a:extLst>
          </p:cNvPr>
          <p:cNvCxnSpPr/>
          <p:nvPr/>
        </p:nvCxnSpPr>
        <p:spPr>
          <a:xfrm flipH="1">
            <a:off x="4462364" y="3275757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xmlns="" id="{B1FEC280-9FAB-4F02-A74E-CBE829961A84}"/>
              </a:ext>
            </a:extLst>
          </p:cNvPr>
          <p:cNvCxnSpPr/>
          <p:nvPr/>
        </p:nvCxnSpPr>
        <p:spPr>
          <a:xfrm flipH="1">
            <a:off x="4430574" y="3856703"/>
            <a:ext cx="637946" cy="57038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ángulo 33">
                <a:extLst>
                  <a:ext uri="{FF2B5EF4-FFF2-40B4-BE49-F238E27FC236}">
                    <a16:creationId xmlns:a16="http://schemas.microsoft.com/office/drawing/2014/main" xmlns="" id="{9AE24A9B-D1DE-4B21-8D96-0AC5407D5825}"/>
                  </a:ext>
                </a:extLst>
              </p:cNvPr>
              <p:cNvSpPr/>
              <p:nvPr/>
            </p:nvSpPr>
            <p:spPr>
              <a:xfrm>
                <a:off x="3662640" y="5418006"/>
                <a:ext cx="2602541" cy="11407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PE" sz="36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6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3514−35</m:t>
                          </m:r>
                        </m:num>
                        <m:den>
                          <m:r>
                            <a:rPr lang="es-ES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990</m:t>
                          </m:r>
                        </m:den>
                      </m:f>
                    </m:oMath>
                  </m:oMathPara>
                </a14:m>
                <a:endParaRPr lang="es-PE" dirty="0"/>
              </a:p>
            </p:txBody>
          </p:sp>
        </mc:Choice>
        <mc:Fallback xmlns="">
          <p:sp>
            <p:nvSpPr>
              <p:cNvPr id="34" name="Rectángulo 33">
                <a:extLst>
                  <a:ext uri="{FF2B5EF4-FFF2-40B4-BE49-F238E27FC236}">
                    <a16:creationId xmlns:a16="http://schemas.microsoft.com/office/drawing/2014/main" id="{9AE24A9B-D1DE-4B21-8D96-0AC5407D58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2640" y="5418006"/>
                <a:ext cx="2602541" cy="114076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tángulo 36">
                <a:extLst>
                  <a:ext uri="{FF2B5EF4-FFF2-40B4-BE49-F238E27FC236}">
                    <a16:creationId xmlns:a16="http://schemas.microsoft.com/office/drawing/2014/main" xmlns="" id="{0F5E0125-724E-4A73-9E12-03289252B0F7}"/>
                  </a:ext>
                </a:extLst>
              </p:cNvPr>
              <p:cNvSpPr/>
              <p:nvPr/>
            </p:nvSpPr>
            <p:spPr>
              <a:xfrm>
                <a:off x="1772999" y="5597892"/>
                <a:ext cx="2107242" cy="8075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sz="4500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3</m:t>
                    </m:r>
                    <m:r>
                      <a:rPr lang="es-ES" sz="45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,</m:t>
                    </m:r>
                    <m:r>
                      <a:rPr lang="es-ES" sz="45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5</m:t>
                    </m:r>
                    <m:acc>
                      <m:accPr>
                        <m:chr m:val="̂"/>
                        <m:ctrlPr>
                          <a:rPr lang="es-ES" sz="45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s-ES" sz="45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14</m:t>
                        </m:r>
                      </m:e>
                    </m:acc>
                  </m:oMath>
                </a14:m>
                <a:r>
                  <a:rPr lang="es-PE" sz="4500" dirty="0"/>
                  <a:t> </a:t>
                </a:r>
                <a:r>
                  <a:rPr lang="es-PE" sz="4500" dirty="0">
                    <a:solidFill>
                      <a:srgbClr val="FF0000"/>
                    </a:solidFill>
                  </a:rPr>
                  <a:t>=</a:t>
                </a:r>
              </a:p>
            </p:txBody>
          </p:sp>
        </mc:Choice>
        <mc:Fallback xmlns="">
          <p:sp>
            <p:nvSpPr>
              <p:cNvPr id="37" name="Rectángulo 36">
                <a:extLst>
                  <a:ext uri="{FF2B5EF4-FFF2-40B4-BE49-F238E27FC236}">
                    <a16:creationId xmlns:a16="http://schemas.microsoft.com/office/drawing/2014/main" id="{0F5E0125-724E-4A73-9E12-03289252B0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2999" y="5597892"/>
                <a:ext cx="2107242" cy="807529"/>
              </a:xfrm>
              <a:prstGeom prst="rect">
                <a:avLst/>
              </a:prstGeom>
              <a:blipFill>
                <a:blip r:embed="rId9"/>
                <a:stretch>
                  <a:fillRect t="-12782" r="-8671" b="-36842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Rectángulo 38">
                <a:extLst>
                  <a:ext uri="{FF2B5EF4-FFF2-40B4-BE49-F238E27FC236}">
                    <a16:creationId xmlns:a16="http://schemas.microsoft.com/office/drawing/2014/main" xmlns="" id="{6F3D09A1-0775-42A2-B5EA-F9D59F3B0A71}"/>
                  </a:ext>
                </a:extLst>
              </p:cNvPr>
              <p:cNvSpPr/>
              <p:nvPr/>
            </p:nvSpPr>
            <p:spPr>
              <a:xfrm>
                <a:off x="5812698" y="5412138"/>
                <a:ext cx="2391505" cy="11330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 </m:t>
                      </m:r>
                      <m:f>
                        <m:fPr>
                          <m:ctrlPr>
                            <a:rPr lang="es-PE" sz="36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s-E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3479</m:t>
                          </m:r>
                        </m:num>
                        <m:den>
                          <m:r>
                            <a:rPr lang="es-E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990</m:t>
                          </m:r>
                        </m:den>
                      </m:f>
                    </m:oMath>
                  </m:oMathPara>
                </a14:m>
                <a:endParaRPr lang="es-PE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9" name="Rectángulo 38">
                <a:extLst>
                  <a:ext uri="{FF2B5EF4-FFF2-40B4-BE49-F238E27FC236}">
                    <a16:creationId xmlns:a16="http://schemas.microsoft.com/office/drawing/2014/main" id="{6F3D09A1-0775-42A2-B5EA-F9D59F3B0A7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2698" y="5412138"/>
                <a:ext cx="2391505" cy="113306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Imagen 24">
            <a:extLst>
              <a:ext uri="{FF2B5EF4-FFF2-40B4-BE49-F238E27FC236}">
                <a16:creationId xmlns:a16="http://schemas.microsoft.com/office/drawing/2014/main" xmlns="" id="{20FFB364-B3FD-478F-81C8-86B4F23078A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20141" y="2764454"/>
            <a:ext cx="2304616" cy="1947822"/>
          </a:xfrm>
          <a:prstGeom prst="rect">
            <a:avLst/>
          </a:prstGeom>
        </p:spPr>
      </p:pic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xmlns="" id="{3C325638-17A3-4002-BBF5-9E645EFFF0C3}"/>
              </a:ext>
            </a:extLst>
          </p:cNvPr>
          <p:cNvCxnSpPr>
            <a:cxnSpLocks/>
          </p:cNvCxnSpPr>
          <p:nvPr/>
        </p:nvCxnSpPr>
        <p:spPr>
          <a:xfrm flipV="1">
            <a:off x="689621" y="4076953"/>
            <a:ext cx="470239" cy="1"/>
          </a:xfrm>
          <a:prstGeom prst="line">
            <a:avLst/>
          </a:prstGeom>
          <a:ln w="76200" cmpd="thickThin">
            <a:solidFill>
              <a:srgbClr val="C091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>
            <a:extLst>
              <a:ext uri="{FF2B5EF4-FFF2-40B4-BE49-F238E27FC236}">
                <a16:creationId xmlns:a16="http://schemas.microsoft.com/office/drawing/2014/main" xmlns="" id="{F73DBEFA-A511-4A6C-8EDF-4EF63F4DE0E7}"/>
              </a:ext>
            </a:extLst>
          </p:cNvPr>
          <p:cNvCxnSpPr>
            <a:cxnSpLocks/>
          </p:cNvCxnSpPr>
          <p:nvPr/>
        </p:nvCxnSpPr>
        <p:spPr>
          <a:xfrm flipV="1">
            <a:off x="3003862" y="4419162"/>
            <a:ext cx="312498" cy="3225"/>
          </a:xfrm>
          <a:prstGeom prst="line">
            <a:avLst/>
          </a:prstGeom>
          <a:ln w="76200" cmpd="thickThin">
            <a:solidFill>
              <a:srgbClr val="C091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xmlns="" id="{0163FCFE-DD7F-4168-8DAA-AE84C73F537E}"/>
              </a:ext>
            </a:extLst>
          </p:cNvPr>
          <p:cNvCxnSpPr>
            <a:cxnSpLocks/>
          </p:cNvCxnSpPr>
          <p:nvPr/>
        </p:nvCxnSpPr>
        <p:spPr>
          <a:xfrm>
            <a:off x="1931408" y="5689600"/>
            <a:ext cx="646692" cy="0"/>
          </a:xfrm>
          <a:prstGeom prst="line">
            <a:avLst/>
          </a:prstGeom>
          <a:ln w="76200" cmpd="thickThin">
            <a:solidFill>
              <a:srgbClr val="3BB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xmlns="" id="{0B3ED906-71B3-47D2-BA64-D53628140166}"/>
              </a:ext>
            </a:extLst>
          </p:cNvPr>
          <p:cNvCxnSpPr>
            <a:cxnSpLocks/>
          </p:cNvCxnSpPr>
          <p:nvPr/>
        </p:nvCxnSpPr>
        <p:spPr>
          <a:xfrm flipV="1">
            <a:off x="3342650" y="3348026"/>
            <a:ext cx="639980" cy="12589"/>
          </a:xfrm>
          <a:prstGeom prst="line">
            <a:avLst/>
          </a:prstGeom>
          <a:ln w="76200" cmpd="thickThin">
            <a:solidFill>
              <a:srgbClr val="3BB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xmlns="" id="{67ACFFC5-A309-4BD7-A858-30EB03A7C762}"/>
              </a:ext>
            </a:extLst>
          </p:cNvPr>
          <p:cNvCxnSpPr>
            <a:cxnSpLocks/>
          </p:cNvCxnSpPr>
          <p:nvPr/>
        </p:nvCxnSpPr>
        <p:spPr>
          <a:xfrm>
            <a:off x="5492708" y="5404870"/>
            <a:ext cx="473165" cy="3908"/>
          </a:xfrm>
          <a:prstGeom prst="line">
            <a:avLst/>
          </a:prstGeom>
          <a:ln w="76200" cmpd="thickThin">
            <a:solidFill>
              <a:srgbClr val="3BB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xmlns="" id="{49019305-2D6E-490E-A78B-E39132E28173}"/>
              </a:ext>
            </a:extLst>
          </p:cNvPr>
          <p:cNvCxnSpPr>
            <a:cxnSpLocks/>
          </p:cNvCxnSpPr>
          <p:nvPr/>
        </p:nvCxnSpPr>
        <p:spPr>
          <a:xfrm flipV="1">
            <a:off x="2720250" y="6405420"/>
            <a:ext cx="542776" cy="1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xmlns="" id="{271CEFA1-0FCB-4B36-9438-D48A1C710FB5}"/>
              </a:ext>
            </a:extLst>
          </p:cNvPr>
          <p:cNvCxnSpPr>
            <a:cxnSpLocks/>
          </p:cNvCxnSpPr>
          <p:nvPr/>
        </p:nvCxnSpPr>
        <p:spPr>
          <a:xfrm flipV="1">
            <a:off x="4642307" y="6573318"/>
            <a:ext cx="370613" cy="12454"/>
          </a:xfrm>
          <a:prstGeom prst="line">
            <a:avLst/>
          </a:prstGeom>
          <a:ln w="76200" cmpd="thickThin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xmlns="" id="{51BBBBD9-E98C-4B01-8D22-B084ED68E2C0}"/>
              </a:ext>
            </a:extLst>
          </p:cNvPr>
          <p:cNvCxnSpPr>
            <a:cxnSpLocks/>
          </p:cNvCxnSpPr>
          <p:nvPr/>
        </p:nvCxnSpPr>
        <p:spPr>
          <a:xfrm>
            <a:off x="2352492" y="6405419"/>
            <a:ext cx="203263" cy="1"/>
          </a:xfrm>
          <a:prstGeom prst="line">
            <a:avLst/>
          </a:prstGeom>
          <a:ln w="76200" cmpd="thickThin">
            <a:solidFill>
              <a:srgbClr val="C091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>
            <a:extLst>
              <a:ext uri="{FF2B5EF4-FFF2-40B4-BE49-F238E27FC236}">
                <a16:creationId xmlns:a16="http://schemas.microsoft.com/office/drawing/2014/main" xmlns="" id="{DB792276-E7B6-45F3-A004-94D54C9091B6}"/>
              </a:ext>
            </a:extLst>
          </p:cNvPr>
          <p:cNvCxnSpPr>
            <a:cxnSpLocks/>
          </p:cNvCxnSpPr>
          <p:nvPr/>
        </p:nvCxnSpPr>
        <p:spPr>
          <a:xfrm>
            <a:off x="5203873" y="6573564"/>
            <a:ext cx="203263" cy="1"/>
          </a:xfrm>
          <a:prstGeom prst="line">
            <a:avLst/>
          </a:prstGeom>
          <a:ln w="76200" cmpd="thickThin">
            <a:solidFill>
              <a:srgbClr val="C091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iact="http://schemas.microsoft.com/office/powerpoint/2014/inkAction" xmlns:p14="http://schemas.microsoft.com/office/powerpoint/2010/main" xmlns="" Requires="p14 iact">
          <p:contentPart p14:bwMode="auto" r:id="rId12">
            <p14:nvContentPartPr>
              <p14:cNvPr id="22" name="Entrada de lápiz 21">
                <a:extLst>
                  <a:ext uri="{FF2B5EF4-FFF2-40B4-BE49-F238E27FC236}">
                    <a16:creationId xmlns:a16="http://schemas.microsoft.com/office/drawing/2014/main" id="{A381D2FF-D334-4AB9-9EDB-A466CE1F2A9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38000" y="2097000"/>
              <a:ext cx="7272720" cy="4654440"/>
            </p14:xfrm>
          </p:contentPart>
        </mc:Choice>
        <mc:Fallback>
          <p:pic>
            <p:nvPicPr>
              <p:cNvPr id="22" name="Entrada de lápiz 21">
                <a:extLst>
                  <a:ext uri="{FF2B5EF4-FFF2-40B4-BE49-F238E27FC236}">
                    <a16:creationId xmlns:a16="http://schemas.microsoft.com/office/drawing/2014/main" xmlns="" id="{A381D2FF-D334-4AB9-9EDB-A466CE1F2A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28640" y="2087640"/>
                <a:ext cx="7291440" cy="467316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436327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66218">
        <p14:switch dir="r"/>
      </p:transition>
    </mc:Choice>
    <mc:Fallback xmlns="">
      <p:transition spd="slow" advTm="1662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7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 animBg="1"/>
      <p:bldP spid="29" grpId="0"/>
      <p:bldP spid="31" grpId="0"/>
      <p:bldP spid="34" grpId="0"/>
      <p:bldP spid="37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xmlns="" id="{93899C99-5ABD-4625-90F2-DD5336C37155}"/>
              </a:ext>
            </a:extLst>
          </p:cNvPr>
          <p:cNvSpPr/>
          <p:nvPr/>
        </p:nvSpPr>
        <p:spPr>
          <a:xfrm>
            <a:off x="736612" y="-22016"/>
            <a:ext cx="454226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b="1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TRABAJEMOS JUNTOS:</a:t>
            </a:r>
            <a:endParaRPr lang="es-PE" dirty="0">
              <a:solidFill>
                <a:srgbClr val="C00000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569A440A-21F3-4CBC-A75D-0E2119B7AE0B}"/>
              </a:ext>
            </a:extLst>
          </p:cNvPr>
          <p:cNvSpPr/>
          <p:nvPr/>
        </p:nvSpPr>
        <p:spPr>
          <a:xfrm>
            <a:off x="537953" y="546068"/>
            <a:ext cx="76881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b="1" dirty="0">
                <a:solidFill>
                  <a:srgbClr val="7030A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Halla la fracción generatriz y clasifícalo.</a:t>
            </a:r>
            <a:endParaRPr lang="es-PE" dirty="0">
              <a:solidFill>
                <a:srgbClr val="7030A0"/>
              </a:solidFill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xmlns="" id="{3AB33C8F-D226-41DD-B0F3-B4F5B849A63E}"/>
              </a:ext>
            </a:extLst>
          </p:cNvPr>
          <p:cNvSpPr/>
          <p:nvPr/>
        </p:nvSpPr>
        <p:spPr>
          <a:xfrm>
            <a:off x="3493475" y="1610732"/>
            <a:ext cx="3570811" cy="400110"/>
          </a:xfrm>
          <a:prstGeom prst="rect">
            <a:avLst/>
          </a:prstGeom>
          <a:ln w="57150">
            <a:solidFill>
              <a:srgbClr val="C091D5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s-ES" sz="2000" b="1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DECIMAL: EXACTO</a:t>
            </a:r>
            <a:endParaRPr lang="es-PE" sz="2000" dirty="0">
              <a:solidFill>
                <a:srgbClr val="0070C0"/>
              </a:solidFill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xmlns="" id="{8D1FD369-4764-4005-A500-483A952AC665}"/>
              </a:ext>
            </a:extLst>
          </p:cNvPr>
          <p:cNvSpPr/>
          <p:nvPr/>
        </p:nvSpPr>
        <p:spPr>
          <a:xfrm>
            <a:off x="527407" y="1533789"/>
            <a:ext cx="162736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1) 0</a:t>
            </a:r>
            <a:r>
              <a:rPr lang="es-ES" sz="3000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,</a:t>
            </a:r>
            <a:r>
              <a:rPr lang="es-ES" sz="3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008 </a:t>
            </a:r>
            <a:endParaRPr lang="es-PE" sz="3000" dirty="0">
              <a:solidFill>
                <a:schemeClr val="tx1">
                  <a:lumMod val="95000"/>
                  <a:lumOff val="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ángulo 23">
                <a:extLst>
                  <a:ext uri="{FF2B5EF4-FFF2-40B4-BE49-F238E27FC236}">
                    <a16:creationId xmlns:a16="http://schemas.microsoft.com/office/drawing/2014/main" xmlns="" id="{4531E767-1113-4F90-B686-5CFE4DEA5472}"/>
                  </a:ext>
                </a:extLst>
              </p:cNvPr>
              <p:cNvSpPr/>
              <p:nvPr/>
            </p:nvSpPr>
            <p:spPr>
              <a:xfrm>
                <a:off x="2038101" y="1371180"/>
                <a:ext cx="1411156" cy="879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s-PE" sz="3600" dirty="0">
                    <a:ea typeface="Calibri" panose="020F0502020204030204" pitchFamily="34" charset="0"/>
                    <a:cs typeface="Arial" panose="020B0604020202020204" pitchFamily="34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36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8</m:t>
                        </m:r>
                      </m:num>
                      <m:den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1</m:t>
                        </m:r>
                        <m:r>
                          <a:rPr lang="es-ES" sz="3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000</m:t>
                        </m:r>
                      </m:den>
                    </m:f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24" name="Rectángulo 23">
                <a:extLst>
                  <a:ext uri="{FF2B5EF4-FFF2-40B4-BE49-F238E27FC236}">
                    <a16:creationId xmlns:a16="http://schemas.microsoft.com/office/drawing/2014/main" id="{4531E767-1113-4F90-B686-5CFE4DEA54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8101" y="1371180"/>
                <a:ext cx="1411156" cy="879215"/>
              </a:xfrm>
              <a:prstGeom prst="rect">
                <a:avLst/>
              </a:prstGeom>
              <a:blipFill>
                <a:blip r:embed="rId5"/>
                <a:stretch>
                  <a:fillRect l="-12931" b="-11806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Rectángulo 25">
            <a:extLst>
              <a:ext uri="{FF2B5EF4-FFF2-40B4-BE49-F238E27FC236}">
                <a16:creationId xmlns:a16="http://schemas.microsoft.com/office/drawing/2014/main" xmlns="" id="{CD41A4E8-52A4-4954-9805-BF8D1D9FB466}"/>
              </a:ext>
            </a:extLst>
          </p:cNvPr>
          <p:cNvSpPr/>
          <p:nvPr/>
        </p:nvSpPr>
        <p:spPr>
          <a:xfrm>
            <a:off x="4382050" y="2774796"/>
            <a:ext cx="3429826" cy="400110"/>
          </a:xfrm>
          <a:prstGeom prst="rect">
            <a:avLst/>
          </a:prstGeom>
          <a:ln w="57150">
            <a:solidFill>
              <a:srgbClr val="C091D5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s-ES" sz="2000" b="1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DECIMAL: PE</a:t>
            </a:r>
            <a:r>
              <a:rPr lang="es-PE" sz="2000" b="1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RIÓDICO PURO</a:t>
            </a:r>
            <a:endParaRPr lang="es-PE" sz="2000" dirty="0">
              <a:solidFill>
                <a:srgbClr val="0070C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ángulo 27">
                <a:extLst>
                  <a:ext uri="{FF2B5EF4-FFF2-40B4-BE49-F238E27FC236}">
                    <a16:creationId xmlns:a16="http://schemas.microsoft.com/office/drawing/2014/main" xmlns="" id="{8EE1E158-83CE-4DC4-A6D7-052A2048C202}"/>
                  </a:ext>
                </a:extLst>
              </p:cNvPr>
              <p:cNvSpPr/>
              <p:nvPr/>
            </p:nvSpPr>
            <p:spPr>
              <a:xfrm>
                <a:off x="527407" y="2770570"/>
                <a:ext cx="1325491" cy="5995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s-ES" sz="3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rPr>
                  <a:t>2) </a:t>
                </a:r>
                <a14:m>
                  <m:oMath xmlns:m="http://schemas.openxmlformats.org/officeDocument/2006/math">
                    <m:r>
                      <a:rPr lang="es-ES" sz="3200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2</m:t>
                    </m:r>
                    <m:r>
                      <a:rPr lang="es-ES" sz="32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s-ES" sz="32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s-ES" sz="3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3</m:t>
                        </m:r>
                      </m:e>
                    </m:acc>
                  </m:oMath>
                </a14:m>
                <a:r>
                  <a:rPr lang="es-ES" sz="3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rPr>
                  <a:t> </a:t>
                </a:r>
                <a:endParaRPr lang="es-PE" sz="3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8" name="Rectángulo 27">
                <a:extLst>
                  <a:ext uri="{FF2B5EF4-FFF2-40B4-BE49-F238E27FC236}">
                    <a16:creationId xmlns:a16="http://schemas.microsoft.com/office/drawing/2014/main" id="{8EE1E158-83CE-4DC4-A6D7-052A2048C2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7407" y="2770570"/>
                <a:ext cx="1325491" cy="599588"/>
              </a:xfrm>
              <a:prstGeom prst="rect">
                <a:avLst/>
              </a:prstGeom>
              <a:blipFill>
                <a:blip r:embed="rId6"/>
                <a:stretch>
                  <a:fillRect l="-11060" t="-6061" b="-29293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ángulo 29">
                <a:extLst>
                  <a:ext uri="{FF2B5EF4-FFF2-40B4-BE49-F238E27FC236}">
                    <a16:creationId xmlns:a16="http://schemas.microsoft.com/office/drawing/2014/main" xmlns="" id="{783D991E-226F-47B0-BEB9-CACE9F1C405B}"/>
                  </a:ext>
                </a:extLst>
              </p:cNvPr>
              <p:cNvSpPr/>
              <p:nvPr/>
            </p:nvSpPr>
            <p:spPr>
              <a:xfrm>
                <a:off x="2038101" y="2607961"/>
                <a:ext cx="1411156" cy="879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s-PE" sz="3600" dirty="0">
                    <a:ea typeface="Calibri" panose="020F0502020204030204" pitchFamily="34" charset="0"/>
                    <a:cs typeface="Arial" panose="020B0604020202020204" pitchFamily="34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36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23−2</m:t>
                        </m:r>
                      </m:num>
                      <m:den>
                        <m:r>
                          <a:rPr lang="es-ES" sz="3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9</m:t>
                        </m:r>
                      </m:den>
                    </m:f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30" name="Rectángulo 29">
                <a:extLst>
                  <a:ext uri="{FF2B5EF4-FFF2-40B4-BE49-F238E27FC236}">
                    <a16:creationId xmlns:a16="http://schemas.microsoft.com/office/drawing/2014/main" id="{783D991E-226F-47B0-BEB9-CACE9F1C40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8101" y="2607961"/>
                <a:ext cx="1411156" cy="879215"/>
              </a:xfrm>
              <a:prstGeom prst="rect">
                <a:avLst/>
              </a:prstGeom>
              <a:blipFill>
                <a:blip r:embed="rId7"/>
                <a:stretch>
                  <a:fillRect l="-12931" b="-11806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ángulo 30">
                <a:extLst>
                  <a:ext uri="{FF2B5EF4-FFF2-40B4-BE49-F238E27FC236}">
                    <a16:creationId xmlns:a16="http://schemas.microsoft.com/office/drawing/2014/main" xmlns="" id="{B9588D6B-71C0-4106-9B9E-80223B7432DC}"/>
                  </a:ext>
                </a:extLst>
              </p:cNvPr>
              <p:cNvSpPr/>
              <p:nvPr/>
            </p:nvSpPr>
            <p:spPr>
              <a:xfrm>
                <a:off x="3355972" y="2607961"/>
                <a:ext cx="932459" cy="879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s-PE" sz="3600" dirty="0">
                    <a:ea typeface="Calibri" panose="020F0502020204030204" pitchFamily="34" charset="0"/>
                    <a:cs typeface="Arial" panose="020B0604020202020204" pitchFamily="34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36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21</m:t>
                        </m:r>
                      </m:num>
                      <m:den>
                        <m:r>
                          <a:rPr lang="es-ES" sz="3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9</m:t>
                        </m:r>
                      </m:den>
                    </m:f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31" name="Rectángulo 30">
                <a:extLst>
                  <a:ext uri="{FF2B5EF4-FFF2-40B4-BE49-F238E27FC236}">
                    <a16:creationId xmlns:a16="http://schemas.microsoft.com/office/drawing/2014/main" id="{B9588D6B-71C0-4106-9B9E-80223B7432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5972" y="2607961"/>
                <a:ext cx="932459" cy="879215"/>
              </a:xfrm>
              <a:prstGeom prst="rect">
                <a:avLst/>
              </a:prstGeom>
              <a:blipFill>
                <a:blip r:embed="rId8"/>
                <a:stretch>
                  <a:fillRect l="-20395" b="-11806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Rectángulo 31">
            <a:extLst>
              <a:ext uri="{FF2B5EF4-FFF2-40B4-BE49-F238E27FC236}">
                <a16:creationId xmlns:a16="http://schemas.microsoft.com/office/drawing/2014/main" xmlns="" id="{C258F491-4851-4B97-A6FE-5CCCCB59D67A}"/>
              </a:ext>
            </a:extLst>
          </p:cNvPr>
          <p:cNvSpPr/>
          <p:nvPr/>
        </p:nvSpPr>
        <p:spPr>
          <a:xfrm>
            <a:off x="4828669" y="4051075"/>
            <a:ext cx="3429826" cy="400110"/>
          </a:xfrm>
          <a:prstGeom prst="rect">
            <a:avLst/>
          </a:prstGeom>
          <a:ln w="57150">
            <a:solidFill>
              <a:srgbClr val="C091D5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s-ES" sz="2000" b="1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DECIMAL: PE</a:t>
            </a:r>
            <a:r>
              <a:rPr lang="es-PE" sz="2000" b="1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RIÓDICO MIXTO</a:t>
            </a:r>
            <a:endParaRPr lang="es-PE" sz="2000" dirty="0">
              <a:solidFill>
                <a:srgbClr val="0070C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Rectángulo 32">
                <a:extLst>
                  <a:ext uri="{FF2B5EF4-FFF2-40B4-BE49-F238E27FC236}">
                    <a16:creationId xmlns:a16="http://schemas.microsoft.com/office/drawing/2014/main" xmlns="" id="{6CE74A60-C41D-4F2F-BF86-3BBAA3361F89}"/>
                  </a:ext>
                </a:extLst>
              </p:cNvPr>
              <p:cNvSpPr/>
              <p:nvPr/>
            </p:nvSpPr>
            <p:spPr>
              <a:xfrm>
                <a:off x="527407" y="3995401"/>
                <a:ext cx="1484702" cy="6013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s-ES" sz="3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rPr>
                  <a:t>3) </a:t>
                </a:r>
                <a14:m>
                  <m:oMath xmlns:m="http://schemas.openxmlformats.org/officeDocument/2006/math">
                    <m:r>
                      <a:rPr lang="es-ES" sz="3200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4</m:t>
                    </m:r>
                    <m:r>
                      <a:rPr lang="es-ES" sz="32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,</m:t>
                    </m:r>
                    <m:r>
                      <a:rPr lang="es-ES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3</m:t>
                    </m:r>
                    <m:acc>
                      <m:accPr>
                        <m:chr m:val="̂"/>
                        <m:ctrlPr>
                          <a:rPr lang="es-ES" sz="32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s-ES" sz="3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8</m:t>
                        </m:r>
                      </m:e>
                    </m:acc>
                  </m:oMath>
                </a14:m>
                <a:r>
                  <a:rPr lang="es-ES" sz="3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rPr>
                  <a:t> </a:t>
                </a:r>
                <a:endParaRPr lang="es-PE" sz="3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3" name="Rectángulo 32">
                <a:extLst>
                  <a:ext uri="{FF2B5EF4-FFF2-40B4-BE49-F238E27FC236}">
                    <a16:creationId xmlns:a16="http://schemas.microsoft.com/office/drawing/2014/main" id="{6CE74A60-C41D-4F2F-BF86-3BBAA3361F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7407" y="3995401"/>
                <a:ext cx="1484702" cy="601383"/>
              </a:xfrm>
              <a:prstGeom prst="rect">
                <a:avLst/>
              </a:prstGeom>
              <a:blipFill>
                <a:blip r:embed="rId9"/>
                <a:stretch>
                  <a:fillRect l="-9877" t="-6061" b="-29293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ángulo 33">
                <a:extLst>
                  <a:ext uri="{FF2B5EF4-FFF2-40B4-BE49-F238E27FC236}">
                    <a16:creationId xmlns:a16="http://schemas.microsoft.com/office/drawing/2014/main" xmlns="" id="{220A482F-EAF9-4CB9-9211-6B1B54FB6257}"/>
                  </a:ext>
                </a:extLst>
              </p:cNvPr>
              <p:cNvSpPr/>
              <p:nvPr/>
            </p:nvSpPr>
            <p:spPr>
              <a:xfrm>
                <a:off x="2056902" y="3901461"/>
                <a:ext cx="1797299" cy="8787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s-PE" sz="3600" dirty="0">
                    <a:ea typeface="Calibri" panose="020F0502020204030204" pitchFamily="34" charset="0"/>
                    <a:cs typeface="Arial" panose="020B0604020202020204" pitchFamily="34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36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438−43</m:t>
                        </m:r>
                      </m:num>
                      <m:den>
                        <m:r>
                          <a:rPr lang="es-ES" sz="3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90</m:t>
                        </m:r>
                      </m:den>
                    </m:f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34" name="Rectángulo 33">
                <a:extLst>
                  <a:ext uri="{FF2B5EF4-FFF2-40B4-BE49-F238E27FC236}">
                    <a16:creationId xmlns:a16="http://schemas.microsoft.com/office/drawing/2014/main" id="{220A482F-EAF9-4CB9-9211-6B1B54FB62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6902" y="3901461"/>
                <a:ext cx="1797299" cy="878767"/>
              </a:xfrm>
              <a:prstGeom prst="rect">
                <a:avLst/>
              </a:prstGeom>
              <a:blipFill>
                <a:blip r:embed="rId10"/>
                <a:stretch>
                  <a:fillRect l="-10169" b="-11806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Rectángulo 34">
                <a:extLst>
                  <a:ext uri="{FF2B5EF4-FFF2-40B4-BE49-F238E27FC236}">
                    <a16:creationId xmlns:a16="http://schemas.microsoft.com/office/drawing/2014/main" xmlns="" id="{3F781A6A-52EE-4384-B09F-25E238BB8EF2}"/>
                  </a:ext>
                </a:extLst>
              </p:cNvPr>
              <p:cNvSpPr/>
              <p:nvPr/>
            </p:nvSpPr>
            <p:spPr>
              <a:xfrm>
                <a:off x="3643506" y="3807547"/>
                <a:ext cx="1289849" cy="8871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s-PE" sz="3600" dirty="0">
                    <a:ea typeface="Calibri" panose="020F0502020204030204" pitchFamily="34" charset="0"/>
                    <a:cs typeface="Arial" panose="020B0604020202020204" pitchFamily="34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36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395</m:t>
                        </m:r>
                      </m:num>
                      <m:den>
                        <m:r>
                          <a:rPr lang="es-ES" sz="3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90</m:t>
                        </m:r>
                      </m:den>
                    </m:f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35" name="Rectángulo 34">
                <a:extLst>
                  <a:ext uri="{FF2B5EF4-FFF2-40B4-BE49-F238E27FC236}">
                    <a16:creationId xmlns:a16="http://schemas.microsoft.com/office/drawing/2014/main" id="{3F781A6A-52EE-4384-B09F-25E238BB8E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3506" y="3807547"/>
                <a:ext cx="1289849" cy="887166"/>
              </a:xfrm>
              <a:prstGeom prst="rect">
                <a:avLst/>
              </a:prstGeom>
              <a:blipFill>
                <a:blip r:embed="rId11"/>
                <a:stretch>
                  <a:fillRect l="-14692" b="-11724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 descr="Resultado de imagen para ladybug hd">
            <a:extLst>
              <a:ext uri="{FF2B5EF4-FFF2-40B4-BE49-F238E27FC236}">
                <a16:creationId xmlns:a16="http://schemas.microsoft.com/office/drawing/2014/main" xmlns="" id="{4E47DCBB-C316-4495-AD7E-A2A5BDB7E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7029" y="2064030"/>
            <a:ext cx="1823917" cy="217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Bocadillo: ovalado 16">
            <a:extLst>
              <a:ext uri="{FF2B5EF4-FFF2-40B4-BE49-F238E27FC236}">
                <a16:creationId xmlns:a16="http://schemas.microsoft.com/office/drawing/2014/main" xmlns="" id="{C2701154-E63D-4BE0-BC9B-24F9517EE59B}"/>
              </a:ext>
            </a:extLst>
          </p:cNvPr>
          <p:cNvSpPr/>
          <p:nvPr/>
        </p:nvSpPr>
        <p:spPr>
          <a:xfrm>
            <a:off x="8314883" y="278244"/>
            <a:ext cx="2769796" cy="1432907"/>
          </a:xfrm>
          <a:prstGeom prst="wedgeEllipseCallout">
            <a:avLst>
              <a:gd name="adj1" fmla="val 2464"/>
              <a:gd name="adj2" fmla="val 6462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PÁGINA 23</a:t>
            </a:r>
            <a:endParaRPr lang="es-PE" sz="2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xmlns="" id="{E627D14A-36D8-4CA2-AA31-CFA34A4E7133}"/>
              </a:ext>
            </a:extLst>
          </p:cNvPr>
          <p:cNvSpPr/>
          <p:nvPr/>
        </p:nvSpPr>
        <p:spPr>
          <a:xfrm>
            <a:off x="4885057" y="5473809"/>
            <a:ext cx="3429826" cy="400110"/>
          </a:xfrm>
          <a:prstGeom prst="rect">
            <a:avLst/>
          </a:prstGeom>
          <a:ln w="57150">
            <a:solidFill>
              <a:srgbClr val="C091D5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s-ES" sz="2000" b="1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DECIMAL: PE</a:t>
            </a:r>
            <a:r>
              <a:rPr lang="es-PE" sz="2000" b="1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RIÓDICO EXACTO</a:t>
            </a:r>
            <a:endParaRPr lang="es-PE" sz="2000" dirty="0">
              <a:solidFill>
                <a:srgbClr val="0070C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ángulo 41">
                <a:extLst>
                  <a:ext uri="{FF2B5EF4-FFF2-40B4-BE49-F238E27FC236}">
                    <a16:creationId xmlns:a16="http://schemas.microsoft.com/office/drawing/2014/main" xmlns="" id="{9BBFE759-F79D-48B9-9204-2E6D2B93401E}"/>
                  </a:ext>
                </a:extLst>
              </p:cNvPr>
              <p:cNvSpPr/>
              <p:nvPr/>
            </p:nvSpPr>
            <p:spPr>
              <a:xfrm>
                <a:off x="583795" y="5418135"/>
                <a:ext cx="14013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s-ES" sz="3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rPr>
                  <a:t>4) </a:t>
                </a:r>
                <a14:m>
                  <m:oMath xmlns:m="http://schemas.openxmlformats.org/officeDocument/2006/math">
                    <m:r>
                      <a:rPr lang="es-ES" sz="3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3</m:t>
                    </m:r>
                    <m:r>
                      <a:rPr lang="es-ES" sz="32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,</m:t>
                    </m:r>
                    <m:r>
                      <a:rPr lang="es-ES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45</m:t>
                    </m:r>
                  </m:oMath>
                </a14:m>
                <a:endParaRPr lang="es-PE" sz="3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2" name="Rectángulo 41">
                <a:extLst>
                  <a:ext uri="{FF2B5EF4-FFF2-40B4-BE49-F238E27FC236}">
                    <a16:creationId xmlns:a16="http://schemas.microsoft.com/office/drawing/2014/main" id="{9BBFE759-F79D-48B9-9204-2E6D2B93401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795" y="5418135"/>
                <a:ext cx="1401346" cy="584775"/>
              </a:xfrm>
              <a:prstGeom prst="rect">
                <a:avLst/>
              </a:prstGeom>
              <a:blipFill>
                <a:blip r:embed="rId13"/>
                <a:stretch>
                  <a:fillRect l="-10435" t="-9375" b="-30208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ángulo 42">
                <a:extLst>
                  <a:ext uri="{FF2B5EF4-FFF2-40B4-BE49-F238E27FC236}">
                    <a16:creationId xmlns:a16="http://schemas.microsoft.com/office/drawing/2014/main" xmlns="" id="{BB82453B-A078-4267-9DA7-8B539361EE2F}"/>
                  </a:ext>
                </a:extLst>
              </p:cNvPr>
              <p:cNvSpPr/>
              <p:nvPr/>
            </p:nvSpPr>
            <p:spPr>
              <a:xfrm>
                <a:off x="2113290" y="5324195"/>
                <a:ext cx="1797299" cy="8787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s-PE" sz="3600" dirty="0">
                    <a:ea typeface="Calibri" panose="020F0502020204030204" pitchFamily="34" charset="0"/>
                    <a:cs typeface="Arial" panose="020B0604020202020204" pitchFamily="34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36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345</m:t>
                        </m:r>
                      </m:num>
                      <m:den>
                        <m:r>
                          <a:rPr lang="es-ES" sz="36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1</m:t>
                        </m:r>
                        <m:r>
                          <a:rPr lang="es-ES" sz="3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00</m:t>
                        </m:r>
                      </m:den>
                    </m:f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43" name="Rectángulo 42">
                <a:extLst>
                  <a:ext uri="{FF2B5EF4-FFF2-40B4-BE49-F238E27FC236}">
                    <a16:creationId xmlns:a16="http://schemas.microsoft.com/office/drawing/2014/main" id="{BB82453B-A078-4267-9DA7-8B539361EE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3290" y="5324195"/>
                <a:ext cx="1797299" cy="878767"/>
              </a:xfrm>
              <a:prstGeom prst="rect">
                <a:avLst/>
              </a:prstGeom>
              <a:blipFill>
                <a:blip r:embed="rId14"/>
                <a:stretch>
                  <a:fillRect l="-10508" b="-11724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iact="http://schemas.microsoft.com/office/powerpoint/2014/inkAction" xmlns:p14="http://schemas.microsoft.com/office/powerpoint/2010/main" xmlns="" Requires="p14 iact">
          <p:contentPart p14:bwMode="auto" r:id="rId15">
            <p14:nvContentPartPr>
              <p14:cNvPr id="8" name="Entrada de lápiz 7">
                <a:extLst>
                  <a:ext uri="{FF2B5EF4-FFF2-40B4-BE49-F238E27FC236}">
                    <a16:creationId xmlns:a16="http://schemas.microsoft.com/office/drawing/2014/main" id="{D6BC0D1F-515B-487B-BE6D-238C67C9FE9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90800" y="1744200"/>
              <a:ext cx="7433280" cy="4622040"/>
            </p14:xfrm>
          </p:contentPart>
        </mc:Choice>
        <mc:Fallback>
          <p:pic>
            <p:nvPicPr>
              <p:cNvPr id="8" name="Entrada de lápiz 7">
                <a:extLst>
                  <a:ext uri="{FF2B5EF4-FFF2-40B4-BE49-F238E27FC236}">
                    <a16:creationId xmlns:a16="http://schemas.microsoft.com/office/drawing/2014/main" xmlns="" id="{D6BC0D1F-515B-487B-BE6D-238C67C9FE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81440" y="1734840"/>
                <a:ext cx="7452000" cy="464076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175107477"/>
      </p:ext>
    </p:extLst>
  </p:cSld>
  <p:clrMapOvr>
    <a:masterClrMapping/>
  </p:clrMapOvr>
  <p:transition spd="slow" advTm="165336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5" grpId="0" animBg="1"/>
      <p:bldP spid="18" grpId="0"/>
      <p:bldP spid="24" grpId="0"/>
      <p:bldP spid="26" grpId="0" animBg="1"/>
      <p:bldP spid="28" grpId="0"/>
      <p:bldP spid="30" grpId="0"/>
      <p:bldP spid="31" grpId="0"/>
      <p:bldP spid="32" grpId="0" animBg="1"/>
      <p:bldP spid="33" grpId="0"/>
      <p:bldP spid="34" grpId="0"/>
      <p:bldP spid="35" grpId="0"/>
      <p:bldP spid="5" grpId="0" animBg="1"/>
      <p:bldP spid="41" grpId="0" animBg="1"/>
      <p:bldP spid="42" grpId="0"/>
      <p:bldP spid="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1986598" y="628192"/>
            <a:ext cx="812273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6600" dirty="0">
                <a:solidFill>
                  <a:srgbClr val="C00000"/>
                </a:solidFill>
                <a:latin typeface="Comic Sans MS" panose="030F070203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 ¡ Muchas  gracias !  </a:t>
            </a:r>
            <a:endParaRPr lang="es-PE" sz="6600" dirty="0">
              <a:solidFill>
                <a:srgbClr val="C00000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736" y="2149086"/>
            <a:ext cx="3438525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687840"/>
      </p:ext>
    </p:extLst>
  </p:cSld>
  <p:clrMapOvr>
    <a:masterClrMapping/>
  </p:clrMapOvr>
  <p:transition spd="slow" advTm="472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3.4|4.8|3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3|17.7|8.9|5.3|1.1|20.9|6.6|23.7|21.1|5.1|12.4|9.3|4.6|14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.8|6.1|17|24.1|1.3|26.3|0.9|5.9|5.6|8.3|33.8|1.4|3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8|6.6|19.4|10.6|4.5|27.2|29.9|1.9|22.1|1.2|14.3|23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5.4|18.7|25.8|53.7|33.9"/>
</p:tagLst>
</file>

<file path=ppt/theme/theme1.xml><?xml version="1.0" encoding="utf-8"?>
<a:theme xmlns:a="http://schemas.openxmlformats.org/drawingml/2006/main" name="Faceta">
  <a:themeElements>
    <a:clrScheme name="Intermedio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5756</TotalTime>
  <Words>241</Words>
  <Application>Microsoft Office PowerPoint</Application>
  <PresentationFormat>Panorámica</PresentationFormat>
  <Paragraphs>55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4" baseType="lpstr">
      <vt:lpstr>Arial</vt:lpstr>
      <vt:lpstr>Calibri</vt:lpstr>
      <vt:lpstr>Cambria Math</vt:lpstr>
      <vt:lpstr>Comic Sans MS</vt:lpstr>
      <vt:lpstr>Times New Roman</vt:lpstr>
      <vt:lpstr>Trebuchet MS</vt:lpstr>
      <vt:lpstr>Wingdings 3</vt:lpstr>
      <vt:lpstr>Faceta</vt:lpstr>
      <vt:lpstr>FRACCIÓN GENERATRIZ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dirpri02user</dc:creator>
  <cp:lastModifiedBy>User</cp:lastModifiedBy>
  <cp:revision>384</cp:revision>
  <dcterms:created xsi:type="dcterms:W3CDTF">2019-03-27T21:34:33Z</dcterms:created>
  <dcterms:modified xsi:type="dcterms:W3CDTF">2020-10-24T23:13:37Z</dcterms:modified>
</cp:coreProperties>
</file>